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9"/>
  </p:notesMasterIdLst>
  <p:sldIdLst>
    <p:sldId id="256" r:id="rId2"/>
    <p:sldId id="286" r:id="rId3"/>
    <p:sldId id="308" r:id="rId4"/>
    <p:sldId id="258" r:id="rId5"/>
    <p:sldId id="311" r:id="rId6"/>
    <p:sldId id="276" r:id="rId7"/>
    <p:sldId id="324" r:id="rId8"/>
    <p:sldId id="262" r:id="rId9"/>
    <p:sldId id="298" r:id="rId10"/>
    <p:sldId id="277" r:id="rId11"/>
    <p:sldId id="318" r:id="rId12"/>
    <p:sldId id="281" r:id="rId13"/>
    <p:sldId id="295" r:id="rId14"/>
    <p:sldId id="293" r:id="rId15"/>
    <p:sldId id="313" r:id="rId16"/>
    <p:sldId id="282" r:id="rId17"/>
    <p:sldId id="309" r:id="rId18"/>
    <p:sldId id="315" r:id="rId19"/>
    <p:sldId id="261" r:id="rId20"/>
    <p:sldId id="263" r:id="rId21"/>
    <p:sldId id="265" r:id="rId22"/>
    <p:sldId id="316" r:id="rId23"/>
    <p:sldId id="314" r:id="rId24"/>
    <p:sldId id="319" r:id="rId25"/>
    <p:sldId id="321" r:id="rId26"/>
    <p:sldId id="264" r:id="rId27"/>
    <p:sldId id="266" r:id="rId28"/>
    <p:sldId id="267" r:id="rId29"/>
    <p:sldId id="279" r:id="rId30"/>
    <p:sldId id="268" r:id="rId31"/>
    <p:sldId id="280" r:id="rId32"/>
    <p:sldId id="269" r:id="rId33"/>
    <p:sldId id="288" r:id="rId34"/>
    <p:sldId id="289" r:id="rId35"/>
    <p:sldId id="290" r:id="rId36"/>
    <p:sldId id="303" r:id="rId37"/>
    <p:sldId id="304" r:id="rId38"/>
    <p:sldId id="305" r:id="rId39"/>
    <p:sldId id="306" r:id="rId40"/>
    <p:sldId id="322" r:id="rId41"/>
    <p:sldId id="291" r:id="rId42"/>
    <p:sldId id="300" r:id="rId43"/>
    <p:sldId id="320" r:id="rId44"/>
    <p:sldId id="323" r:id="rId45"/>
    <p:sldId id="302" r:id="rId46"/>
    <p:sldId id="299" r:id="rId47"/>
    <p:sldId id="259" r:id="rId48"/>
  </p:sldIdLst>
  <p:sldSz cx="9144000" cy="5143500" type="screen16x9"/>
  <p:notesSz cx="6858000" cy="9144000"/>
  <p:embeddedFontLst>
    <p:embeddedFont>
      <p:font typeface="Calibri" panose="020F0502020204030204" pitchFamily="34" charset="0"/>
      <p:regular r:id="rId50"/>
      <p:bold r:id="rId51"/>
      <p:italic r:id="rId52"/>
      <p:boldItalic r:id="rId53"/>
    </p:embeddedFont>
    <p:embeddedFont>
      <p:font typeface="Helvetica" panose="020B0604020202020204" pitchFamily="34" charset="0"/>
      <p:regular r:id="rId54"/>
      <p:bold r:id="rId55"/>
      <p:italic r:id="rId56"/>
      <p:boldItalic r:id="rId57"/>
    </p:embeddedFont>
    <p:embeddedFont>
      <p:font typeface="Nunito" pitchFamily="2" charset="0"/>
      <p:regular r:id="rId58"/>
      <p:bold r:id="rId59"/>
      <p:italic r:id="rId60"/>
      <p:boldItalic r:id="rId61"/>
    </p:embeddedFont>
    <p:embeddedFont>
      <p:font typeface="Open Sans" panose="020B0606030504020204" pitchFamily="34" charset="0"/>
      <p:regular r:id="rId62"/>
      <p:bold r:id="rId63"/>
      <p:italic r:id="rId64"/>
      <p:boldItalic r:id="rId65"/>
    </p:embeddedFont>
    <p:embeddedFont>
      <p:font typeface="Poppins" panose="00000500000000000000" pitchFamily="2" charset="0"/>
      <p:regular r:id="rId66"/>
      <p:bold r:id="rId67"/>
      <p:italic r:id="rId68"/>
      <p:boldItalic r:id="rId69"/>
    </p:embeddedFont>
    <p:embeddedFont>
      <p:font typeface="Source Code Pro" panose="020B0509030403020204" pitchFamily="49" charset="0"/>
      <p:regular r:id="rId70"/>
      <p:bold r:id="rId71"/>
      <p:italic r:id="rId72"/>
      <p:boldItalic r:id="rId7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72792" autoAdjust="0"/>
  </p:normalViewPr>
  <p:slideViewPr>
    <p:cSldViewPr snapToGrid="0">
      <p:cViewPr varScale="1">
        <p:scale>
          <a:sx n="61" d="100"/>
          <a:sy n="61" d="100"/>
        </p:scale>
        <p:origin x="1440" y="5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4.fntdata"/><Relationship Id="rId68" Type="http://schemas.openxmlformats.org/officeDocument/2006/relationships/font" Target="fonts/font19.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4.fntdata"/><Relationship Id="rId58" Type="http://schemas.openxmlformats.org/officeDocument/2006/relationships/font" Target="fonts/font9.fntdata"/><Relationship Id="rId66" Type="http://schemas.openxmlformats.org/officeDocument/2006/relationships/font" Target="fonts/font17.fntdata"/><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font" Target="fonts/font12.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7.fntdata"/><Relationship Id="rId64" Type="http://schemas.openxmlformats.org/officeDocument/2006/relationships/font" Target="fonts/font15.fntdata"/><Relationship Id="rId69" Type="http://schemas.openxmlformats.org/officeDocument/2006/relationships/font" Target="fonts/font20.fntdata"/><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2.fntdata"/><Relationship Id="rId72" Type="http://schemas.openxmlformats.org/officeDocument/2006/relationships/font" Target="fonts/font2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0.fntdata"/><Relationship Id="rId67" Type="http://schemas.openxmlformats.org/officeDocument/2006/relationships/font" Target="fonts/font18.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5.fntdata"/><Relationship Id="rId62" Type="http://schemas.openxmlformats.org/officeDocument/2006/relationships/font" Target="fonts/font13.fntdata"/><Relationship Id="rId70" Type="http://schemas.openxmlformats.org/officeDocument/2006/relationships/font" Target="fonts/font21.fntdata"/><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57" Type="http://schemas.openxmlformats.org/officeDocument/2006/relationships/font" Target="fonts/font8.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font" Target="fonts/font16.fntdata"/><Relationship Id="rId73" Type="http://schemas.openxmlformats.org/officeDocument/2006/relationships/font" Target="fonts/font24.fntdata"/><Relationship Id="rId78"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1.fntdata"/><Relationship Id="rId55" Type="http://schemas.openxmlformats.org/officeDocument/2006/relationships/font" Target="fonts/font6.fntdata"/><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font" Target="fonts/font22.fntdata"/><Relationship Id="rId2" Type="http://schemas.openxmlformats.org/officeDocument/2006/relationships/slide" Target="slides/slide1.xml"/><Relationship Id="rId29" Type="http://schemas.openxmlformats.org/officeDocument/2006/relationships/slide" Target="slides/slide2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epanshu Lulla" userId="7e3b43bbd2c2f15a" providerId="Windows Live" clId="Web-{0C154BB4-1484-4627-B6F2-E2FAE245419F}"/>
    <pc:docChg chg="modSld">
      <pc:chgData name="Deepanshu Lulla" userId="7e3b43bbd2c2f15a" providerId="Windows Live" clId="Web-{0C154BB4-1484-4627-B6F2-E2FAE245419F}" dt="2023-07-18T07:00:51.575" v="186"/>
      <pc:docMkLst>
        <pc:docMk/>
      </pc:docMkLst>
      <pc:sldChg chg="modSp">
        <pc:chgData name="Deepanshu Lulla" userId="7e3b43bbd2c2f15a" providerId="Windows Live" clId="Web-{0C154BB4-1484-4627-B6F2-E2FAE245419F}" dt="2023-07-18T06:36:38.566" v="94" actId="20577"/>
        <pc:sldMkLst>
          <pc:docMk/>
          <pc:sldMk cId="0" sldId="258"/>
        </pc:sldMkLst>
        <pc:spChg chg="mod">
          <ac:chgData name="Deepanshu Lulla" userId="7e3b43bbd2c2f15a" providerId="Windows Live" clId="Web-{0C154BB4-1484-4627-B6F2-E2FAE245419F}" dt="2023-07-18T06:36:38.566" v="94" actId="20577"/>
          <ac:spMkLst>
            <pc:docMk/>
            <pc:sldMk cId="0" sldId="258"/>
            <ac:spMk id="3" creationId="{2C9209C4-89DC-04B6-AA89-93BEDF0432E3}"/>
          </ac:spMkLst>
        </pc:spChg>
        <pc:spChg chg="mod">
          <ac:chgData name="Deepanshu Lulla" userId="7e3b43bbd2c2f15a" providerId="Windows Live" clId="Web-{0C154BB4-1484-4627-B6F2-E2FAE245419F}" dt="2023-07-18T06:35:57.550" v="33" actId="1076"/>
          <ac:spMkLst>
            <pc:docMk/>
            <pc:sldMk cId="0" sldId="258"/>
            <ac:spMk id="76" creationId="{00000000-0000-0000-0000-000000000000}"/>
          </ac:spMkLst>
        </pc:spChg>
        <pc:picChg chg="mod">
          <ac:chgData name="Deepanshu Lulla" userId="7e3b43bbd2c2f15a" providerId="Windows Live" clId="Web-{0C154BB4-1484-4627-B6F2-E2FAE245419F}" dt="2023-07-18T06:35:45.330" v="30" actId="1076"/>
          <ac:picMkLst>
            <pc:docMk/>
            <pc:sldMk cId="0" sldId="258"/>
            <ac:picMk id="5122" creationId="{57DCD33D-D624-10C5-4FDD-0B02FAD6AD26}"/>
          </ac:picMkLst>
        </pc:picChg>
      </pc:sldChg>
      <pc:sldChg chg="modNotes">
        <pc:chgData name="Deepanshu Lulla" userId="7e3b43bbd2c2f15a" providerId="Windows Live" clId="Web-{0C154BB4-1484-4627-B6F2-E2FAE245419F}" dt="2023-07-18T06:34:36.438" v="27"/>
        <pc:sldMkLst>
          <pc:docMk/>
          <pc:sldMk cId="3988378964" sldId="260"/>
        </pc:sldMkLst>
      </pc:sldChg>
      <pc:sldChg chg="modSp addAnim delAnim">
        <pc:chgData name="Deepanshu Lulla" userId="7e3b43bbd2c2f15a" providerId="Windows Live" clId="Web-{0C154BB4-1484-4627-B6F2-E2FAE245419F}" dt="2023-07-18T06:48:07.882" v="174"/>
        <pc:sldMkLst>
          <pc:docMk/>
          <pc:sldMk cId="67025165" sldId="261"/>
        </pc:sldMkLst>
        <pc:spChg chg="mod">
          <ac:chgData name="Deepanshu Lulla" userId="7e3b43bbd2c2f15a" providerId="Windows Live" clId="Web-{0C154BB4-1484-4627-B6F2-E2FAE245419F}" dt="2023-07-18T06:47:42.350" v="169" actId="20577"/>
          <ac:spMkLst>
            <pc:docMk/>
            <pc:sldMk cId="67025165" sldId="261"/>
            <ac:spMk id="4" creationId="{BC7B08BF-29CE-2764-44A7-554DA3253BFE}"/>
          </ac:spMkLst>
        </pc:spChg>
        <pc:picChg chg="mod">
          <ac:chgData name="Deepanshu Lulla" userId="7e3b43bbd2c2f15a" providerId="Windows Live" clId="Web-{0C154BB4-1484-4627-B6F2-E2FAE245419F}" dt="2023-07-18T06:47:45.757" v="170" actId="1076"/>
          <ac:picMkLst>
            <pc:docMk/>
            <pc:sldMk cId="67025165" sldId="261"/>
            <ac:picMk id="7172" creationId="{961A79E6-7DB5-AC72-B439-3E88F829E8D8}"/>
          </ac:picMkLst>
        </pc:picChg>
      </pc:sldChg>
      <pc:sldChg chg="modSp modAnim">
        <pc:chgData name="Deepanshu Lulla" userId="7e3b43bbd2c2f15a" providerId="Windows Live" clId="Web-{0C154BB4-1484-4627-B6F2-E2FAE245419F}" dt="2023-07-18T06:38:04.256" v="105" actId="14100"/>
        <pc:sldMkLst>
          <pc:docMk/>
          <pc:sldMk cId="2096092915" sldId="262"/>
        </pc:sldMkLst>
        <pc:spChg chg="mod">
          <ac:chgData name="Deepanshu Lulla" userId="7e3b43bbd2c2f15a" providerId="Windows Live" clId="Web-{0C154BB4-1484-4627-B6F2-E2FAE245419F}" dt="2023-07-18T06:37:36.693" v="97" actId="1076"/>
          <ac:spMkLst>
            <pc:docMk/>
            <pc:sldMk cId="2096092915" sldId="262"/>
            <ac:spMk id="8" creationId="{37F2A7B1-D537-C227-BEAF-85FBB031CAB9}"/>
          </ac:spMkLst>
        </pc:spChg>
        <pc:spChg chg="mod">
          <ac:chgData name="Deepanshu Lulla" userId="7e3b43bbd2c2f15a" providerId="Windows Live" clId="Web-{0C154BB4-1484-4627-B6F2-E2FAE245419F}" dt="2023-07-18T06:37:58.319" v="103" actId="1076"/>
          <ac:spMkLst>
            <pc:docMk/>
            <pc:sldMk cId="2096092915" sldId="262"/>
            <ac:spMk id="10" creationId="{8D1420B9-7E56-FB40-CE59-20B0E4962778}"/>
          </ac:spMkLst>
        </pc:spChg>
        <pc:picChg chg="mod">
          <ac:chgData name="Deepanshu Lulla" userId="7e3b43bbd2c2f15a" providerId="Windows Live" clId="Web-{0C154BB4-1484-4627-B6F2-E2FAE245419F}" dt="2023-07-18T06:38:04.256" v="105" actId="14100"/>
          <ac:picMkLst>
            <pc:docMk/>
            <pc:sldMk cId="2096092915" sldId="262"/>
            <ac:picMk id="5" creationId="{252AE6D6-084D-88AA-A407-A5D231725ADF}"/>
          </ac:picMkLst>
        </pc:picChg>
        <pc:picChg chg="mod">
          <ac:chgData name="Deepanshu Lulla" userId="7e3b43bbd2c2f15a" providerId="Windows Live" clId="Web-{0C154BB4-1484-4627-B6F2-E2FAE245419F}" dt="2023-07-18T06:37:59.725" v="104" actId="1076"/>
          <ac:picMkLst>
            <pc:docMk/>
            <pc:sldMk cId="2096092915" sldId="262"/>
            <ac:picMk id="6" creationId="{9DB8B9A0-6D27-750A-3E23-F56C6574CDEE}"/>
          </ac:picMkLst>
        </pc:picChg>
        <pc:picChg chg="mod">
          <ac:chgData name="Deepanshu Lulla" userId="7e3b43bbd2c2f15a" providerId="Windows Live" clId="Web-{0C154BB4-1484-4627-B6F2-E2FAE245419F}" dt="2023-07-18T06:37:41.693" v="98" actId="14100"/>
          <ac:picMkLst>
            <pc:docMk/>
            <pc:sldMk cId="2096092915" sldId="262"/>
            <ac:picMk id="9" creationId="{1B8B9EF1-70B7-0D7F-6DAB-39BAD0DC45A9}"/>
          </ac:picMkLst>
        </pc:picChg>
      </pc:sldChg>
      <pc:sldChg chg="modSp addAnim">
        <pc:chgData name="Deepanshu Lulla" userId="7e3b43bbd2c2f15a" providerId="Windows Live" clId="Web-{0C154BB4-1484-4627-B6F2-E2FAE245419F}" dt="2023-07-18T06:52:30.952" v="177"/>
        <pc:sldMkLst>
          <pc:docMk/>
          <pc:sldMk cId="3100830136" sldId="263"/>
        </pc:sldMkLst>
        <pc:spChg chg="mod">
          <ac:chgData name="Deepanshu Lulla" userId="7e3b43bbd2c2f15a" providerId="Windows Live" clId="Web-{0C154BB4-1484-4627-B6F2-E2FAE245419F}" dt="2023-07-18T06:52:21.827" v="175" actId="1076"/>
          <ac:spMkLst>
            <pc:docMk/>
            <pc:sldMk cId="3100830136" sldId="263"/>
            <ac:spMk id="76" creationId="{00000000-0000-0000-0000-000000000000}"/>
          </ac:spMkLst>
        </pc:spChg>
      </pc:sldChg>
      <pc:sldChg chg="modSp addAnim">
        <pc:chgData name="Deepanshu Lulla" userId="7e3b43bbd2c2f15a" providerId="Windows Live" clId="Web-{0C154BB4-1484-4627-B6F2-E2FAE245419F}" dt="2023-07-18T06:46:27.004" v="150"/>
        <pc:sldMkLst>
          <pc:docMk/>
          <pc:sldMk cId="2686290167" sldId="277"/>
        </pc:sldMkLst>
        <pc:graphicFrameChg chg="mod modGraphic">
          <ac:chgData name="Deepanshu Lulla" userId="7e3b43bbd2c2f15a" providerId="Windows Live" clId="Web-{0C154BB4-1484-4627-B6F2-E2FAE245419F}" dt="2023-07-18T06:46:27.004" v="150"/>
          <ac:graphicFrameMkLst>
            <pc:docMk/>
            <pc:sldMk cId="2686290167" sldId="277"/>
            <ac:graphicFrameMk id="2" creationId="{E99E4D9F-B60F-8A92-7F8C-1902FB29CAB9}"/>
          </ac:graphicFrameMkLst>
        </pc:graphicFrameChg>
        <pc:picChg chg="mod">
          <ac:chgData name="Deepanshu Lulla" userId="7e3b43bbd2c2f15a" providerId="Windows Live" clId="Web-{0C154BB4-1484-4627-B6F2-E2FAE245419F}" dt="2023-07-18T06:40:14.775" v="147" actId="14100"/>
          <ac:picMkLst>
            <pc:docMk/>
            <pc:sldMk cId="2686290167" sldId="277"/>
            <ac:picMk id="6146" creationId="{EBFC7FB2-23DE-F0AE-ED75-C95AAFEB44AC}"/>
          </ac:picMkLst>
        </pc:picChg>
      </pc:sldChg>
      <pc:sldChg chg="modNotes">
        <pc:chgData name="Deepanshu Lulla" userId="7e3b43bbd2c2f15a" providerId="Windows Live" clId="Web-{0C154BB4-1484-4627-B6F2-E2FAE245419F}" dt="2023-07-18T07:00:51.575" v="186"/>
        <pc:sldMkLst>
          <pc:docMk/>
          <pc:sldMk cId="3446822352" sldId="278"/>
        </pc:sldMkLst>
      </pc:sldChg>
    </pc:docChg>
  </pc:docChgLst>
  <pc:docChgLst>
    <pc:chgData name="Deepanshu Lulla" userId="7e3b43bbd2c2f15a" providerId="Windows Live" clId="Web-{E5DF6A60-DC89-4AFE-BB1B-CD2DF0A5AE5B}"/>
    <pc:docChg chg="modSld">
      <pc:chgData name="Deepanshu Lulla" userId="7e3b43bbd2c2f15a" providerId="Windows Live" clId="Web-{E5DF6A60-DC89-4AFE-BB1B-CD2DF0A5AE5B}" dt="2023-08-01T16:39:55.187" v="26" actId="20577"/>
      <pc:docMkLst>
        <pc:docMk/>
      </pc:docMkLst>
      <pc:sldChg chg="addSp modSp addAnim delAnim">
        <pc:chgData name="Deepanshu Lulla" userId="7e3b43bbd2c2f15a" providerId="Windows Live" clId="Web-{E5DF6A60-DC89-4AFE-BB1B-CD2DF0A5AE5B}" dt="2023-08-01T16:39:55.187" v="26" actId="20577"/>
        <pc:sldMkLst>
          <pc:docMk/>
          <pc:sldMk cId="0" sldId="258"/>
        </pc:sldMkLst>
        <pc:spChg chg="mod">
          <ac:chgData name="Deepanshu Lulla" userId="7e3b43bbd2c2f15a" providerId="Windows Live" clId="Web-{E5DF6A60-DC89-4AFE-BB1B-CD2DF0A5AE5B}" dt="2023-08-01T16:39:25.171" v="18" actId="1076"/>
          <ac:spMkLst>
            <pc:docMk/>
            <pc:sldMk cId="0" sldId="258"/>
            <ac:spMk id="2" creationId="{0BCC5E89-47EE-2DAE-DCA4-61D4FABFA1A2}"/>
          </ac:spMkLst>
        </pc:spChg>
        <pc:spChg chg="add mod">
          <ac:chgData name="Deepanshu Lulla" userId="7e3b43bbd2c2f15a" providerId="Windows Live" clId="Web-{E5DF6A60-DC89-4AFE-BB1B-CD2DF0A5AE5B}" dt="2023-08-01T16:39:55.187" v="26" actId="20577"/>
          <ac:spMkLst>
            <pc:docMk/>
            <pc:sldMk cId="0" sldId="258"/>
            <ac:spMk id="4" creationId="{334B9CA0-4CCA-FB98-A8EF-4BF001EACF84}"/>
          </ac:spMkLst>
        </pc:spChg>
        <pc:spChg chg="mod">
          <ac:chgData name="Deepanshu Lulla" userId="7e3b43bbd2c2f15a" providerId="Windows Live" clId="Web-{E5DF6A60-DC89-4AFE-BB1B-CD2DF0A5AE5B}" dt="2023-08-01T16:38:55.873" v="6" actId="20577"/>
          <ac:spMkLst>
            <pc:docMk/>
            <pc:sldMk cId="0" sldId="258"/>
            <ac:spMk id="75" creationId="{00000000-0000-0000-0000-000000000000}"/>
          </ac:spMkLst>
        </pc:spChg>
      </pc:sldChg>
    </pc:docChg>
  </pc:docChgLst>
  <pc:docChgLst>
    <pc:chgData name="Deepanshu Lulla" userId="7e3b43bbd2c2f15a" providerId="Windows Live" clId="Web-{8B2CA0CC-9720-4604-9051-6718E4AD00A6}"/>
    <pc:docChg chg="addSld delSld modSld sldOrd">
      <pc:chgData name="Deepanshu Lulla" userId="7e3b43bbd2c2f15a" providerId="Windows Live" clId="Web-{8B2CA0CC-9720-4604-9051-6718E4AD00A6}" dt="2023-07-24T16:08:09.299" v="1592" actId="20577"/>
      <pc:docMkLst>
        <pc:docMk/>
      </pc:docMkLst>
      <pc:sldChg chg="addSp delSp modSp delAnim">
        <pc:chgData name="Deepanshu Lulla" userId="7e3b43bbd2c2f15a" providerId="Windows Live" clId="Web-{8B2CA0CC-9720-4604-9051-6718E4AD00A6}" dt="2023-07-24T14:08:35.330" v="788" actId="1076"/>
        <pc:sldMkLst>
          <pc:docMk/>
          <pc:sldMk cId="0" sldId="258"/>
        </pc:sldMkLst>
        <pc:spChg chg="mod">
          <ac:chgData name="Deepanshu Lulla" userId="7e3b43bbd2c2f15a" providerId="Windows Live" clId="Web-{8B2CA0CC-9720-4604-9051-6718E4AD00A6}" dt="2023-07-24T13:39:45.489" v="424" actId="1076"/>
          <ac:spMkLst>
            <pc:docMk/>
            <pc:sldMk cId="0" sldId="258"/>
            <ac:spMk id="3" creationId="{2C9209C4-89DC-04B6-AA89-93BEDF0432E3}"/>
          </ac:spMkLst>
        </pc:spChg>
        <pc:spChg chg="mod">
          <ac:chgData name="Deepanshu Lulla" userId="7e3b43bbd2c2f15a" providerId="Windows Live" clId="Web-{8B2CA0CC-9720-4604-9051-6718E4AD00A6}" dt="2023-07-24T13:39:38.567" v="421" actId="20577"/>
          <ac:spMkLst>
            <pc:docMk/>
            <pc:sldMk cId="0" sldId="258"/>
            <ac:spMk id="75" creationId="{00000000-0000-0000-0000-000000000000}"/>
          </ac:spMkLst>
        </pc:spChg>
        <pc:spChg chg="del">
          <ac:chgData name="Deepanshu Lulla" userId="7e3b43bbd2c2f15a" providerId="Windows Live" clId="Web-{8B2CA0CC-9720-4604-9051-6718E4AD00A6}" dt="2023-07-24T13:39:33.692" v="416"/>
          <ac:spMkLst>
            <pc:docMk/>
            <pc:sldMk cId="0" sldId="258"/>
            <ac:spMk id="76" creationId="{00000000-0000-0000-0000-000000000000}"/>
          </ac:spMkLst>
        </pc:spChg>
        <pc:picChg chg="add mod">
          <ac:chgData name="Deepanshu Lulla" userId="7e3b43bbd2c2f15a" providerId="Windows Live" clId="Web-{8B2CA0CC-9720-4604-9051-6718E4AD00A6}" dt="2023-07-24T14:08:35.330" v="788" actId="1076"/>
          <ac:picMkLst>
            <pc:docMk/>
            <pc:sldMk cId="0" sldId="258"/>
            <ac:picMk id="4" creationId="{CD203FDC-532D-D36F-034F-310D181594E2}"/>
          </ac:picMkLst>
        </pc:picChg>
      </pc:sldChg>
      <pc:sldChg chg="addSp delSp modSp ord addAnim delAnim">
        <pc:chgData name="Deepanshu Lulla" userId="7e3b43bbd2c2f15a" providerId="Windows Live" clId="Web-{8B2CA0CC-9720-4604-9051-6718E4AD00A6}" dt="2023-07-24T14:33:28.506" v="1095"/>
        <pc:sldMkLst>
          <pc:docMk/>
          <pc:sldMk cId="67025165" sldId="261"/>
        </pc:sldMkLst>
        <pc:spChg chg="mod">
          <ac:chgData name="Deepanshu Lulla" userId="7e3b43bbd2c2f15a" providerId="Windows Live" clId="Web-{8B2CA0CC-9720-4604-9051-6718E4AD00A6}" dt="2023-07-24T14:22:36.437" v="993" actId="20577"/>
          <ac:spMkLst>
            <pc:docMk/>
            <pc:sldMk cId="67025165" sldId="261"/>
            <ac:spMk id="4" creationId="{BC7B08BF-29CE-2764-44A7-554DA3253BFE}"/>
          </ac:spMkLst>
        </pc:spChg>
        <pc:picChg chg="add del">
          <ac:chgData name="Deepanshu Lulla" userId="7e3b43bbd2c2f15a" providerId="Windows Live" clId="Web-{8B2CA0CC-9720-4604-9051-6718E4AD00A6}" dt="2023-07-24T14:29:08.419" v="1079"/>
          <ac:picMkLst>
            <pc:docMk/>
            <pc:sldMk cId="67025165" sldId="261"/>
            <ac:picMk id="7176" creationId="{4683645B-391A-093B-EBAC-E63F6678F749}"/>
          </ac:picMkLst>
        </pc:picChg>
      </pc:sldChg>
      <pc:sldChg chg="addSp delSp modSp ord delAnim">
        <pc:chgData name="Deepanshu Lulla" userId="7e3b43bbd2c2f15a" providerId="Windows Live" clId="Web-{8B2CA0CC-9720-4604-9051-6718E4AD00A6}" dt="2023-07-24T14:33:01.692" v="1094" actId="1076"/>
        <pc:sldMkLst>
          <pc:docMk/>
          <pc:sldMk cId="3100830136" sldId="263"/>
        </pc:sldMkLst>
        <pc:picChg chg="add mod">
          <ac:chgData name="Deepanshu Lulla" userId="7e3b43bbd2c2f15a" providerId="Windows Live" clId="Web-{8B2CA0CC-9720-4604-9051-6718E4AD00A6}" dt="2023-07-24T14:33:01.692" v="1094" actId="1076"/>
          <ac:picMkLst>
            <pc:docMk/>
            <pc:sldMk cId="3100830136" sldId="263"/>
            <ac:picMk id="2" creationId="{D7461EAF-5630-92F5-98B1-05C24DA7E92F}"/>
          </ac:picMkLst>
        </pc:picChg>
        <pc:picChg chg="del">
          <ac:chgData name="Deepanshu Lulla" userId="7e3b43bbd2c2f15a" providerId="Windows Live" clId="Web-{8B2CA0CC-9720-4604-9051-6718E4AD00A6}" dt="2023-07-24T14:32:17.175" v="1092"/>
          <ac:picMkLst>
            <pc:docMk/>
            <pc:sldMk cId="3100830136" sldId="263"/>
            <ac:picMk id="8196" creationId="{C9485BF9-D962-2385-7006-20ACCF3A6A08}"/>
          </ac:picMkLst>
        </pc:picChg>
      </pc:sldChg>
      <pc:sldChg chg="modSp modNotes">
        <pc:chgData name="Deepanshu Lulla" userId="7e3b43bbd2c2f15a" providerId="Windows Live" clId="Web-{8B2CA0CC-9720-4604-9051-6718E4AD00A6}" dt="2023-07-24T14:24:29.331" v="1001"/>
        <pc:sldMkLst>
          <pc:docMk/>
          <pc:sldMk cId="3124801044" sldId="264"/>
        </pc:sldMkLst>
        <pc:spChg chg="mod">
          <ac:chgData name="Deepanshu Lulla" userId="7e3b43bbd2c2f15a" providerId="Windows Live" clId="Web-{8B2CA0CC-9720-4604-9051-6718E4AD00A6}" dt="2023-07-24T14:10:01.286" v="811" actId="1076"/>
          <ac:spMkLst>
            <pc:docMk/>
            <pc:sldMk cId="3124801044" sldId="264"/>
            <ac:spMk id="75" creationId="{00000000-0000-0000-0000-000000000000}"/>
          </ac:spMkLst>
        </pc:spChg>
      </pc:sldChg>
      <pc:sldChg chg="modSp ord">
        <pc:chgData name="Deepanshu Lulla" userId="7e3b43bbd2c2f15a" providerId="Windows Live" clId="Web-{8B2CA0CC-9720-4604-9051-6718E4AD00A6}" dt="2023-07-24T14:34:10.320" v="1100" actId="20577"/>
        <pc:sldMkLst>
          <pc:docMk/>
          <pc:sldMk cId="1347428293" sldId="265"/>
        </pc:sldMkLst>
        <pc:spChg chg="mod">
          <ac:chgData name="Deepanshu Lulla" userId="7e3b43bbd2c2f15a" providerId="Windows Live" clId="Web-{8B2CA0CC-9720-4604-9051-6718E4AD00A6}" dt="2023-07-24T14:34:10.320" v="1100" actId="20577"/>
          <ac:spMkLst>
            <pc:docMk/>
            <pc:sldMk cId="1347428293" sldId="265"/>
            <ac:spMk id="76" creationId="{00000000-0000-0000-0000-000000000000}"/>
          </ac:spMkLst>
        </pc:spChg>
      </pc:sldChg>
      <pc:sldChg chg="addSp delSp modSp addAnim modNotes">
        <pc:chgData name="Deepanshu Lulla" userId="7e3b43bbd2c2f15a" providerId="Windows Live" clId="Web-{8B2CA0CC-9720-4604-9051-6718E4AD00A6}" dt="2023-07-24T14:31:14.829" v="1089"/>
        <pc:sldMkLst>
          <pc:docMk/>
          <pc:sldMk cId="2508405911" sldId="266"/>
        </pc:sldMkLst>
        <pc:spChg chg="del mod">
          <ac:chgData name="Deepanshu Lulla" userId="7e3b43bbd2c2f15a" providerId="Windows Live" clId="Web-{8B2CA0CC-9720-4604-9051-6718E4AD00A6}" dt="2023-07-24T14:08:49.268" v="790"/>
          <ac:spMkLst>
            <pc:docMk/>
            <pc:sldMk cId="2508405911" sldId="266"/>
            <ac:spMk id="2" creationId="{D07E3A7C-A719-6AE3-FEEF-B1DC55CC4B65}"/>
          </ac:spMkLst>
        </pc:spChg>
        <pc:spChg chg="add mod">
          <ac:chgData name="Deepanshu Lulla" userId="7e3b43bbd2c2f15a" providerId="Windows Live" clId="Web-{8B2CA0CC-9720-4604-9051-6718E4AD00A6}" dt="2023-07-24T14:13:46.872" v="906" actId="20577"/>
          <ac:spMkLst>
            <pc:docMk/>
            <pc:sldMk cId="2508405911" sldId="266"/>
            <ac:spMk id="3" creationId="{8ADFA293-B19E-6A00-FEF3-DE8C7A13BBDA}"/>
          </ac:spMkLst>
        </pc:spChg>
        <pc:spChg chg="add mod">
          <ac:chgData name="Deepanshu Lulla" userId="7e3b43bbd2c2f15a" providerId="Windows Live" clId="Web-{8B2CA0CC-9720-4604-9051-6718E4AD00A6}" dt="2023-07-24T14:13:39.074" v="903" actId="20577"/>
          <ac:spMkLst>
            <pc:docMk/>
            <pc:sldMk cId="2508405911" sldId="266"/>
            <ac:spMk id="4" creationId="{672C9FF3-8B3D-9F93-9869-0256E19B3F55}"/>
          </ac:spMkLst>
        </pc:spChg>
        <pc:spChg chg="mod">
          <ac:chgData name="Deepanshu Lulla" userId="7e3b43bbd2c2f15a" providerId="Windows Live" clId="Web-{8B2CA0CC-9720-4604-9051-6718E4AD00A6}" dt="2023-07-24T14:09:52.973" v="810" actId="1076"/>
          <ac:spMkLst>
            <pc:docMk/>
            <pc:sldMk cId="2508405911" sldId="266"/>
            <ac:spMk id="75" creationId="{00000000-0000-0000-0000-000000000000}"/>
          </ac:spMkLst>
        </pc:spChg>
        <pc:spChg chg="mod">
          <ac:chgData name="Deepanshu Lulla" userId="7e3b43bbd2c2f15a" providerId="Windows Live" clId="Web-{8B2CA0CC-9720-4604-9051-6718E4AD00A6}" dt="2023-07-24T14:13:49.184" v="907" actId="14100"/>
          <ac:spMkLst>
            <pc:docMk/>
            <pc:sldMk cId="2508405911" sldId="266"/>
            <ac:spMk id="76" creationId="{00000000-0000-0000-0000-000000000000}"/>
          </ac:spMkLst>
        </pc:spChg>
        <pc:picChg chg="del">
          <ac:chgData name="Deepanshu Lulla" userId="7e3b43bbd2c2f15a" providerId="Windows Live" clId="Web-{8B2CA0CC-9720-4604-9051-6718E4AD00A6}" dt="2023-07-24T14:08:26.736" v="786"/>
          <ac:picMkLst>
            <pc:docMk/>
            <pc:sldMk cId="2508405911" sldId="266"/>
            <ac:picMk id="12290" creationId="{9D95C1FE-0F5D-C7F8-7D0E-252AAE4099D6}"/>
          </ac:picMkLst>
        </pc:picChg>
      </pc:sldChg>
      <pc:sldChg chg="modSp">
        <pc:chgData name="Deepanshu Lulla" userId="7e3b43bbd2c2f15a" providerId="Windows Live" clId="Web-{8B2CA0CC-9720-4604-9051-6718E4AD00A6}" dt="2023-07-24T14:11:16.148" v="815" actId="1076"/>
        <pc:sldMkLst>
          <pc:docMk/>
          <pc:sldMk cId="2482255584" sldId="267"/>
        </pc:sldMkLst>
        <pc:spChg chg="mod">
          <ac:chgData name="Deepanshu Lulla" userId="7e3b43bbd2c2f15a" providerId="Windows Live" clId="Web-{8B2CA0CC-9720-4604-9051-6718E4AD00A6}" dt="2023-07-24T14:11:16.148" v="815" actId="1076"/>
          <ac:spMkLst>
            <pc:docMk/>
            <pc:sldMk cId="2482255584" sldId="267"/>
            <ac:spMk id="75" creationId="{00000000-0000-0000-0000-000000000000}"/>
          </ac:spMkLst>
        </pc:spChg>
        <pc:spChg chg="mod">
          <ac:chgData name="Deepanshu Lulla" userId="7e3b43bbd2c2f15a" providerId="Windows Live" clId="Web-{8B2CA0CC-9720-4604-9051-6718E4AD00A6}" dt="2023-07-24T14:02:22.879" v="712" actId="14100"/>
          <ac:spMkLst>
            <pc:docMk/>
            <pc:sldMk cId="2482255584" sldId="267"/>
            <ac:spMk id="76" creationId="{00000000-0000-0000-0000-000000000000}"/>
          </ac:spMkLst>
        </pc:spChg>
        <pc:picChg chg="mod">
          <ac:chgData name="Deepanshu Lulla" userId="7e3b43bbd2c2f15a" providerId="Windows Live" clId="Web-{8B2CA0CC-9720-4604-9051-6718E4AD00A6}" dt="2023-07-24T14:02:26.114" v="714" actId="1076"/>
          <ac:picMkLst>
            <pc:docMk/>
            <pc:sldMk cId="2482255584" sldId="267"/>
            <ac:picMk id="2" creationId="{2AC4A053-FFE4-4940-39C7-81BDD67F2D74}"/>
          </ac:picMkLst>
        </pc:picChg>
        <pc:picChg chg="mod">
          <ac:chgData name="Deepanshu Lulla" userId="7e3b43bbd2c2f15a" providerId="Windows Live" clId="Web-{8B2CA0CC-9720-4604-9051-6718E4AD00A6}" dt="2023-07-24T14:02:25.364" v="713" actId="1076"/>
          <ac:picMkLst>
            <pc:docMk/>
            <pc:sldMk cId="2482255584" sldId="267"/>
            <ac:picMk id="3" creationId="{5DD03D01-7681-F175-E93C-F158A85B5F86}"/>
          </ac:picMkLst>
        </pc:picChg>
      </pc:sldChg>
      <pc:sldChg chg="addSp delSp modSp">
        <pc:chgData name="Deepanshu Lulla" userId="7e3b43bbd2c2f15a" providerId="Windows Live" clId="Web-{8B2CA0CC-9720-4604-9051-6718E4AD00A6}" dt="2023-07-24T14:33:34.319" v="1096" actId="14100"/>
        <pc:sldMkLst>
          <pc:docMk/>
          <pc:sldMk cId="2084994076" sldId="268"/>
        </pc:sldMkLst>
        <pc:spChg chg="add del mod">
          <ac:chgData name="Deepanshu Lulla" userId="7e3b43bbd2c2f15a" providerId="Windows Live" clId="Web-{8B2CA0CC-9720-4604-9051-6718E4AD00A6}" dt="2023-07-24T14:33:34.319" v="1096" actId="14100"/>
          <ac:spMkLst>
            <pc:docMk/>
            <pc:sldMk cId="2084994076" sldId="268"/>
            <ac:spMk id="76" creationId="{00000000-0000-0000-0000-000000000000}"/>
          </ac:spMkLst>
        </pc:spChg>
        <pc:picChg chg="mod">
          <ac:chgData name="Deepanshu Lulla" userId="7e3b43bbd2c2f15a" providerId="Windows Live" clId="Web-{8B2CA0CC-9720-4604-9051-6718E4AD00A6}" dt="2023-07-24T14:27:46.213" v="1074" actId="1076"/>
          <ac:picMkLst>
            <pc:docMk/>
            <pc:sldMk cId="2084994076" sldId="268"/>
            <ac:picMk id="2" creationId="{8567CA9C-1A62-0D5B-F459-AFA3D918999E}"/>
          </ac:picMkLst>
        </pc:picChg>
        <pc:picChg chg="add mod">
          <ac:chgData name="Deepanshu Lulla" userId="7e3b43bbd2c2f15a" providerId="Windows Live" clId="Web-{8B2CA0CC-9720-4604-9051-6718E4AD00A6}" dt="2023-07-24T14:27:47.041" v="1075" actId="14100"/>
          <ac:picMkLst>
            <pc:docMk/>
            <pc:sldMk cId="2084994076" sldId="268"/>
            <ac:picMk id="3" creationId="{4901FEF6-C8D3-5CC6-ECF6-E7B834A3E69D}"/>
          </ac:picMkLst>
        </pc:picChg>
      </pc:sldChg>
      <pc:sldChg chg="modSp">
        <pc:chgData name="Deepanshu Lulla" userId="7e3b43bbd2c2f15a" providerId="Windows Live" clId="Web-{8B2CA0CC-9720-4604-9051-6718E4AD00A6}" dt="2023-07-24T14:34:01.554" v="1098" actId="14100"/>
        <pc:sldMkLst>
          <pc:docMk/>
          <pc:sldMk cId="585146239" sldId="269"/>
        </pc:sldMkLst>
        <pc:spChg chg="mod">
          <ac:chgData name="Deepanshu Lulla" userId="7e3b43bbd2c2f15a" providerId="Windows Live" clId="Web-{8B2CA0CC-9720-4604-9051-6718E4AD00A6}" dt="2023-07-24T14:34:01.554" v="1098" actId="14100"/>
          <ac:spMkLst>
            <pc:docMk/>
            <pc:sldMk cId="585146239" sldId="269"/>
            <ac:spMk id="76" creationId="{00000000-0000-0000-0000-000000000000}"/>
          </ac:spMkLst>
        </pc:spChg>
      </pc:sldChg>
      <pc:sldChg chg="modSp ord modNotes">
        <pc:chgData name="Deepanshu Lulla" userId="7e3b43bbd2c2f15a" providerId="Windows Live" clId="Web-{8B2CA0CC-9720-4604-9051-6718E4AD00A6}" dt="2023-07-24T14:30:36.297" v="1085"/>
        <pc:sldMkLst>
          <pc:docMk/>
          <pc:sldMk cId="3446822352" sldId="278"/>
        </pc:sldMkLst>
        <pc:spChg chg="mod">
          <ac:chgData name="Deepanshu Lulla" userId="7e3b43bbd2c2f15a" providerId="Windows Live" clId="Web-{8B2CA0CC-9720-4604-9051-6718E4AD00A6}" dt="2023-07-24T13:08:50.910" v="1" actId="20577"/>
          <ac:spMkLst>
            <pc:docMk/>
            <pc:sldMk cId="3446822352" sldId="278"/>
            <ac:spMk id="75" creationId="{00000000-0000-0000-0000-000000000000}"/>
          </ac:spMkLst>
        </pc:spChg>
      </pc:sldChg>
      <pc:sldChg chg="addSp modSp">
        <pc:chgData name="Deepanshu Lulla" userId="7e3b43bbd2c2f15a" providerId="Windows Live" clId="Web-{8B2CA0CC-9720-4604-9051-6718E4AD00A6}" dt="2023-07-24T14:06:46.591" v="782" actId="20577"/>
        <pc:sldMkLst>
          <pc:docMk/>
          <pc:sldMk cId="1417334597" sldId="279"/>
        </pc:sldMkLst>
        <pc:spChg chg="mod">
          <ac:chgData name="Deepanshu Lulla" userId="7e3b43bbd2c2f15a" providerId="Windows Live" clId="Web-{8B2CA0CC-9720-4604-9051-6718E4AD00A6}" dt="2023-07-24T14:06:46.591" v="782" actId="20577"/>
          <ac:spMkLst>
            <pc:docMk/>
            <pc:sldMk cId="1417334597" sldId="279"/>
            <ac:spMk id="76" creationId="{00000000-0000-0000-0000-000000000000}"/>
          </ac:spMkLst>
        </pc:spChg>
        <pc:picChg chg="mod">
          <ac:chgData name="Deepanshu Lulla" userId="7e3b43bbd2c2f15a" providerId="Windows Live" clId="Web-{8B2CA0CC-9720-4604-9051-6718E4AD00A6}" dt="2023-07-24T14:00:32.672" v="708" actId="1076"/>
          <ac:picMkLst>
            <pc:docMk/>
            <pc:sldMk cId="1417334597" sldId="279"/>
            <ac:picMk id="2" creationId="{DD708595-4A95-58E3-0BF1-EC2F695B4CC2}"/>
          </ac:picMkLst>
        </pc:picChg>
        <pc:picChg chg="add mod">
          <ac:chgData name="Deepanshu Lulla" userId="7e3b43bbd2c2f15a" providerId="Windows Live" clId="Web-{8B2CA0CC-9720-4604-9051-6718E4AD00A6}" dt="2023-07-24T14:06:20.325" v="757" actId="1076"/>
          <ac:picMkLst>
            <pc:docMk/>
            <pc:sldMk cId="1417334597" sldId="279"/>
            <ac:picMk id="3" creationId="{0406F8D7-3422-326A-B6D4-432AEE43BC70}"/>
          </ac:picMkLst>
        </pc:picChg>
        <pc:picChg chg="mod">
          <ac:chgData name="Deepanshu Lulla" userId="7e3b43bbd2c2f15a" providerId="Windows Live" clId="Web-{8B2CA0CC-9720-4604-9051-6718E4AD00A6}" dt="2023-07-24T14:00:29.328" v="706" actId="14100"/>
          <ac:picMkLst>
            <pc:docMk/>
            <pc:sldMk cId="1417334597" sldId="279"/>
            <ac:picMk id="13314" creationId="{A41B02D9-5ABD-245A-C27B-1DF532BFC5F7}"/>
          </ac:picMkLst>
        </pc:picChg>
      </pc:sldChg>
      <pc:sldChg chg="modSp">
        <pc:chgData name="Deepanshu Lulla" userId="7e3b43bbd2c2f15a" providerId="Windows Live" clId="Web-{8B2CA0CC-9720-4604-9051-6718E4AD00A6}" dt="2023-07-24T14:35:19.978" v="1115" actId="20577"/>
        <pc:sldMkLst>
          <pc:docMk/>
          <pc:sldMk cId="4032729195" sldId="280"/>
        </pc:sldMkLst>
        <pc:spChg chg="mod">
          <ac:chgData name="Deepanshu Lulla" userId="7e3b43bbd2c2f15a" providerId="Windows Live" clId="Web-{8B2CA0CC-9720-4604-9051-6718E4AD00A6}" dt="2023-07-24T14:35:19.978" v="1115" actId="20577"/>
          <ac:spMkLst>
            <pc:docMk/>
            <pc:sldMk cId="4032729195" sldId="280"/>
            <ac:spMk id="75" creationId="{00000000-0000-0000-0000-000000000000}"/>
          </ac:spMkLst>
        </pc:spChg>
        <pc:spChg chg="mod">
          <ac:chgData name="Deepanshu Lulla" userId="7e3b43bbd2c2f15a" providerId="Windows Live" clId="Web-{8B2CA0CC-9720-4604-9051-6718E4AD00A6}" dt="2023-07-24T14:34:19.976" v="1114" actId="20577"/>
          <ac:spMkLst>
            <pc:docMk/>
            <pc:sldMk cId="4032729195" sldId="280"/>
            <ac:spMk id="76" creationId="{00000000-0000-0000-0000-000000000000}"/>
          </ac:spMkLst>
        </pc:spChg>
      </pc:sldChg>
      <pc:sldChg chg="new del">
        <pc:chgData name="Deepanshu Lulla" userId="7e3b43bbd2c2f15a" providerId="Windows Live" clId="Web-{8B2CA0CC-9720-4604-9051-6718E4AD00A6}" dt="2023-07-24T13:09:14.301" v="3"/>
        <pc:sldMkLst>
          <pc:docMk/>
          <pc:sldMk cId="640600650" sldId="281"/>
        </pc:sldMkLst>
      </pc:sldChg>
      <pc:sldChg chg="addSp delSp modSp add ord replId addAnim delAnim">
        <pc:chgData name="Deepanshu Lulla" userId="7e3b43bbd2c2f15a" providerId="Windows Live" clId="Web-{8B2CA0CC-9720-4604-9051-6718E4AD00A6}" dt="2023-07-24T14:22:51.812" v="997"/>
        <pc:sldMkLst>
          <pc:docMk/>
          <pc:sldMk cId="3569429555" sldId="281"/>
        </pc:sldMkLst>
        <pc:spChg chg="mod">
          <ac:chgData name="Deepanshu Lulla" userId="7e3b43bbd2c2f15a" providerId="Windows Live" clId="Web-{8B2CA0CC-9720-4604-9051-6718E4AD00A6}" dt="2023-07-24T13:11:31.150" v="64" actId="20577"/>
          <ac:spMkLst>
            <pc:docMk/>
            <pc:sldMk cId="3569429555" sldId="281"/>
            <ac:spMk id="2" creationId="{6BC44211-5A22-52B6-6899-CE0C8804C8E8}"/>
          </ac:spMkLst>
        </pc:spChg>
        <pc:spChg chg="mod">
          <ac:chgData name="Deepanshu Lulla" userId="7e3b43bbd2c2f15a" providerId="Windows Live" clId="Web-{8B2CA0CC-9720-4604-9051-6718E4AD00A6}" dt="2023-07-24T14:10:22.802" v="814" actId="1076"/>
          <ac:spMkLst>
            <pc:docMk/>
            <pc:sldMk cId="3569429555" sldId="281"/>
            <ac:spMk id="75" creationId="{00000000-0000-0000-0000-000000000000}"/>
          </ac:spMkLst>
        </pc:spChg>
        <pc:spChg chg="del mod">
          <ac:chgData name="Deepanshu Lulla" userId="7e3b43bbd2c2f15a" providerId="Windows Live" clId="Web-{8B2CA0CC-9720-4604-9051-6718E4AD00A6}" dt="2023-07-24T13:10:32.992" v="30"/>
          <ac:spMkLst>
            <pc:docMk/>
            <pc:sldMk cId="3569429555" sldId="281"/>
            <ac:spMk id="76" creationId="{00000000-0000-0000-0000-000000000000}"/>
          </ac:spMkLst>
        </pc:spChg>
        <pc:picChg chg="add mod">
          <ac:chgData name="Deepanshu Lulla" userId="7e3b43bbd2c2f15a" providerId="Windows Live" clId="Web-{8B2CA0CC-9720-4604-9051-6718E4AD00A6}" dt="2023-07-24T13:14:19.890" v="78" actId="1076"/>
          <ac:picMkLst>
            <pc:docMk/>
            <pc:sldMk cId="3569429555" sldId="281"/>
            <ac:picMk id="3" creationId="{A7F98C44-9891-77F4-DCAB-F90034DBF75A}"/>
          </ac:picMkLst>
        </pc:picChg>
        <pc:picChg chg="add mod">
          <ac:chgData name="Deepanshu Lulla" userId="7e3b43bbd2c2f15a" providerId="Windows Live" clId="Web-{8B2CA0CC-9720-4604-9051-6718E4AD00A6}" dt="2023-07-24T13:14:14.655" v="76" actId="1076"/>
          <ac:picMkLst>
            <pc:docMk/>
            <pc:sldMk cId="3569429555" sldId="281"/>
            <ac:picMk id="4" creationId="{771B727D-CA90-1D72-B39B-5C459A738D86}"/>
          </ac:picMkLst>
        </pc:picChg>
        <pc:picChg chg="del mod">
          <ac:chgData name="Deepanshu Lulla" userId="7e3b43bbd2c2f15a" providerId="Windows Live" clId="Web-{8B2CA0CC-9720-4604-9051-6718E4AD00A6}" dt="2023-07-24T13:13:02.231" v="66"/>
          <ac:picMkLst>
            <pc:docMk/>
            <pc:sldMk cId="3569429555" sldId="281"/>
            <ac:picMk id="10244" creationId="{AED7F86E-9403-0F41-70F2-E01F8E04C5FC}"/>
          </ac:picMkLst>
        </pc:picChg>
      </pc:sldChg>
      <pc:sldChg chg="addSp delSp modSp add ord replId addAnim delAnim modNotes">
        <pc:chgData name="Deepanshu Lulla" userId="7e3b43bbd2c2f15a" providerId="Windows Live" clId="Web-{8B2CA0CC-9720-4604-9051-6718E4AD00A6}" dt="2023-07-24T14:22:51.812" v="996"/>
        <pc:sldMkLst>
          <pc:docMk/>
          <pc:sldMk cId="2112869776" sldId="282"/>
        </pc:sldMkLst>
        <pc:spChg chg="mod">
          <ac:chgData name="Deepanshu Lulla" userId="7e3b43bbd2c2f15a" providerId="Windows Live" clId="Web-{8B2CA0CC-9720-4604-9051-6718E4AD00A6}" dt="2023-07-24T13:20:41.012" v="163" actId="20577"/>
          <ac:spMkLst>
            <pc:docMk/>
            <pc:sldMk cId="2112869776" sldId="282"/>
            <ac:spMk id="2" creationId="{6BC44211-5A22-52B6-6899-CE0C8804C8E8}"/>
          </ac:spMkLst>
        </pc:spChg>
        <pc:spChg chg="mod">
          <ac:chgData name="Deepanshu Lulla" userId="7e3b43bbd2c2f15a" providerId="Windows Live" clId="Web-{8B2CA0CC-9720-4604-9051-6718E4AD00A6}" dt="2023-07-24T14:10:18.333" v="813" actId="1076"/>
          <ac:spMkLst>
            <pc:docMk/>
            <pc:sldMk cId="2112869776" sldId="282"/>
            <ac:spMk id="75" creationId="{00000000-0000-0000-0000-000000000000}"/>
          </ac:spMkLst>
        </pc:spChg>
        <pc:picChg chg="del">
          <ac:chgData name="Deepanshu Lulla" userId="7e3b43bbd2c2f15a" providerId="Windows Live" clId="Web-{8B2CA0CC-9720-4604-9051-6718E4AD00A6}" dt="2023-07-24T13:15:48.737" v="88"/>
          <ac:picMkLst>
            <pc:docMk/>
            <pc:sldMk cId="2112869776" sldId="282"/>
            <ac:picMk id="3" creationId="{A7F98C44-9891-77F4-DCAB-F90034DBF75A}"/>
          </ac:picMkLst>
        </pc:picChg>
        <pc:picChg chg="del">
          <ac:chgData name="Deepanshu Lulla" userId="7e3b43bbd2c2f15a" providerId="Windows Live" clId="Web-{8B2CA0CC-9720-4604-9051-6718E4AD00A6}" dt="2023-07-24T13:15:47.627" v="87"/>
          <ac:picMkLst>
            <pc:docMk/>
            <pc:sldMk cId="2112869776" sldId="282"/>
            <ac:picMk id="4" creationId="{771B727D-CA90-1D72-B39B-5C459A738D86}"/>
          </ac:picMkLst>
        </pc:picChg>
        <pc:picChg chg="add mod">
          <ac:chgData name="Deepanshu Lulla" userId="7e3b43bbd2c2f15a" providerId="Windows Live" clId="Web-{8B2CA0CC-9720-4604-9051-6718E4AD00A6}" dt="2023-07-24T13:19:11.619" v="138" actId="1076"/>
          <ac:picMkLst>
            <pc:docMk/>
            <pc:sldMk cId="2112869776" sldId="282"/>
            <ac:picMk id="5" creationId="{FF3206D7-1C0A-B63E-FBCD-FE6E9F1B9590}"/>
          </ac:picMkLst>
        </pc:picChg>
      </pc:sldChg>
      <pc:sldChg chg="add del replId">
        <pc:chgData name="Deepanshu Lulla" userId="7e3b43bbd2c2f15a" providerId="Windows Live" clId="Web-{8B2CA0CC-9720-4604-9051-6718E4AD00A6}" dt="2023-07-24T13:34:15.165" v="412"/>
        <pc:sldMkLst>
          <pc:docMk/>
          <pc:sldMk cId="1951429982" sldId="283"/>
        </pc:sldMkLst>
      </pc:sldChg>
      <pc:sldChg chg="addSp delSp modSp add ord replId addAnim delAnim modNotes">
        <pc:chgData name="Deepanshu Lulla" userId="7e3b43bbd2c2f15a" providerId="Windows Live" clId="Web-{8B2CA0CC-9720-4604-9051-6718E4AD00A6}" dt="2023-07-24T14:22:51.812" v="995"/>
        <pc:sldMkLst>
          <pc:docMk/>
          <pc:sldMk cId="960470249" sldId="284"/>
        </pc:sldMkLst>
        <pc:spChg chg="mod">
          <ac:chgData name="Deepanshu Lulla" userId="7e3b43bbd2c2f15a" providerId="Windows Live" clId="Web-{8B2CA0CC-9720-4604-9051-6718E4AD00A6}" dt="2023-07-24T13:29:50.031" v="375" actId="20577"/>
          <ac:spMkLst>
            <pc:docMk/>
            <pc:sldMk cId="960470249" sldId="284"/>
            <ac:spMk id="2" creationId="{6BC44211-5A22-52B6-6899-CE0C8804C8E8}"/>
          </ac:spMkLst>
        </pc:spChg>
        <pc:spChg chg="add mod">
          <ac:chgData name="Deepanshu Lulla" userId="7e3b43bbd2c2f15a" providerId="Windows Live" clId="Web-{8B2CA0CC-9720-4604-9051-6718E4AD00A6}" dt="2023-07-24T13:30:38.939" v="402" actId="20577"/>
          <ac:spMkLst>
            <pc:docMk/>
            <pc:sldMk cId="960470249" sldId="284"/>
            <ac:spMk id="3" creationId="{EDE2F48E-9DD3-85CF-854F-69EFDAA61AC1}"/>
          </ac:spMkLst>
        </pc:spChg>
        <pc:spChg chg="mod">
          <ac:chgData name="Deepanshu Lulla" userId="7e3b43bbd2c2f15a" providerId="Windows Live" clId="Web-{8B2CA0CC-9720-4604-9051-6718E4AD00A6}" dt="2023-07-24T13:24:18.051" v="182" actId="20577"/>
          <ac:spMkLst>
            <pc:docMk/>
            <pc:sldMk cId="960470249" sldId="284"/>
            <ac:spMk id="75" creationId="{00000000-0000-0000-0000-000000000000}"/>
          </ac:spMkLst>
        </pc:spChg>
        <pc:picChg chg="add del">
          <ac:chgData name="Deepanshu Lulla" userId="7e3b43bbd2c2f15a" providerId="Windows Live" clId="Web-{8B2CA0CC-9720-4604-9051-6718E4AD00A6}" dt="2023-07-24T13:30:57.377" v="406"/>
          <ac:picMkLst>
            <pc:docMk/>
            <pc:sldMk cId="960470249" sldId="284"/>
            <ac:picMk id="4" creationId="{AE9E635F-70F8-87CE-6FB0-526823A6CD24}"/>
          </ac:picMkLst>
        </pc:picChg>
        <pc:picChg chg="del">
          <ac:chgData name="Deepanshu Lulla" userId="7e3b43bbd2c2f15a" providerId="Windows Live" clId="Web-{8B2CA0CC-9720-4604-9051-6718E4AD00A6}" dt="2023-07-24T13:24:23.145" v="183"/>
          <ac:picMkLst>
            <pc:docMk/>
            <pc:sldMk cId="960470249" sldId="284"/>
            <ac:picMk id="5" creationId="{FF3206D7-1C0A-B63E-FBCD-FE6E9F1B9590}"/>
          </ac:picMkLst>
        </pc:picChg>
      </pc:sldChg>
      <pc:sldChg chg="addSp delSp modSp add ord replId addAnim delAnim">
        <pc:chgData name="Deepanshu Lulla" userId="7e3b43bbd2c2f15a" providerId="Windows Live" clId="Web-{8B2CA0CC-9720-4604-9051-6718E4AD00A6}" dt="2023-07-24T14:31:40.315" v="1090"/>
        <pc:sldMkLst>
          <pc:docMk/>
          <pc:sldMk cId="3481455448" sldId="285"/>
        </pc:sldMkLst>
        <pc:spChg chg="mod">
          <ac:chgData name="Deepanshu Lulla" userId="7e3b43bbd2c2f15a" providerId="Windows Live" clId="Web-{8B2CA0CC-9720-4604-9051-6718E4AD00A6}" dt="2023-07-24T13:49:40.650" v="566" actId="20577"/>
          <ac:spMkLst>
            <pc:docMk/>
            <pc:sldMk cId="3481455448" sldId="285"/>
            <ac:spMk id="2" creationId="{6BC44211-5A22-52B6-6899-CE0C8804C8E8}"/>
          </ac:spMkLst>
        </pc:spChg>
        <pc:spChg chg="del mod">
          <ac:chgData name="Deepanshu Lulla" userId="7e3b43bbd2c2f15a" providerId="Windows Live" clId="Web-{8B2CA0CC-9720-4604-9051-6718E4AD00A6}" dt="2023-07-24T13:46:46.347" v="512"/>
          <ac:spMkLst>
            <pc:docMk/>
            <pc:sldMk cId="3481455448" sldId="285"/>
            <ac:spMk id="3" creationId="{EDE2F48E-9DD3-85CF-854F-69EFDAA61AC1}"/>
          </ac:spMkLst>
        </pc:spChg>
        <pc:spChg chg="mod">
          <ac:chgData name="Deepanshu Lulla" userId="7e3b43bbd2c2f15a" providerId="Windows Live" clId="Web-{8B2CA0CC-9720-4604-9051-6718E4AD00A6}" dt="2023-07-24T13:45:41.235" v="475" actId="20577"/>
          <ac:spMkLst>
            <pc:docMk/>
            <pc:sldMk cId="3481455448" sldId="285"/>
            <ac:spMk id="75" creationId="{00000000-0000-0000-0000-000000000000}"/>
          </ac:spMkLst>
        </pc:spChg>
        <pc:picChg chg="add mod">
          <ac:chgData name="Deepanshu Lulla" userId="7e3b43bbd2c2f15a" providerId="Windows Live" clId="Web-{8B2CA0CC-9720-4604-9051-6718E4AD00A6}" dt="2023-07-24T13:49:48.041" v="569" actId="14100"/>
          <ac:picMkLst>
            <pc:docMk/>
            <pc:sldMk cId="3481455448" sldId="285"/>
            <ac:picMk id="4" creationId="{69247710-9C87-E40C-4189-623130763804}"/>
          </ac:picMkLst>
        </pc:picChg>
      </pc:sldChg>
      <pc:sldChg chg="addSp delSp modSp add replId delAnim">
        <pc:chgData name="Deepanshu Lulla" userId="7e3b43bbd2c2f15a" providerId="Windows Live" clId="Web-{8B2CA0CC-9720-4604-9051-6718E4AD00A6}" dt="2023-07-24T14:27:15.868" v="1071" actId="20577"/>
        <pc:sldMkLst>
          <pc:docMk/>
          <pc:sldMk cId="3266214575" sldId="286"/>
        </pc:sldMkLst>
        <pc:spChg chg="del mod">
          <ac:chgData name="Deepanshu Lulla" userId="7e3b43bbd2c2f15a" providerId="Windows Live" clId="Web-{8B2CA0CC-9720-4604-9051-6718E4AD00A6}" dt="2023-07-24T13:39:51.677" v="426"/>
          <ac:spMkLst>
            <pc:docMk/>
            <pc:sldMk cId="3266214575" sldId="286"/>
            <ac:spMk id="2" creationId="{0BCC5E89-47EE-2DAE-DCA4-61D4FABFA1A2}"/>
          </ac:spMkLst>
        </pc:spChg>
        <pc:spChg chg="del">
          <ac:chgData name="Deepanshu Lulla" userId="7e3b43bbd2c2f15a" providerId="Windows Live" clId="Web-{8B2CA0CC-9720-4604-9051-6718E4AD00A6}" dt="2023-07-24T13:40:00.349" v="429"/>
          <ac:spMkLst>
            <pc:docMk/>
            <pc:sldMk cId="3266214575" sldId="286"/>
            <ac:spMk id="3" creationId="{2C9209C4-89DC-04B6-AA89-93BEDF0432E3}"/>
          </ac:spMkLst>
        </pc:spChg>
        <pc:spChg chg="add mod">
          <ac:chgData name="Deepanshu Lulla" userId="7e3b43bbd2c2f15a" providerId="Windows Live" clId="Web-{8B2CA0CC-9720-4604-9051-6718E4AD00A6}" dt="2023-07-24T14:26:45.992" v="1066" actId="1076"/>
          <ac:spMkLst>
            <pc:docMk/>
            <pc:sldMk cId="3266214575" sldId="286"/>
            <ac:spMk id="4" creationId="{4FD45C6C-BECB-546A-A456-2603CFE5A3C9}"/>
          </ac:spMkLst>
        </pc:spChg>
        <pc:spChg chg="mod">
          <ac:chgData name="Deepanshu Lulla" userId="7e3b43bbd2c2f15a" providerId="Windows Live" clId="Web-{8B2CA0CC-9720-4604-9051-6718E4AD00A6}" dt="2023-07-24T14:25:47.615" v="1007" actId="1076"/>
          <ac:spMkLst>
            <pc:docMk/>
            <pc:sldMk cId="3266214575" sldId="286"/>
            <ac:spMk id="75" creationId="{00000000-0000-0000-0000-000000000000}"/>
          </ac:spMkLst>
        </pc:spChg>
        <pc:spChg chg="mod">
          <ac:chgData name="Deepanshu Lulla" userId="7e3b43bbd2c2f15a" providerId="Windows Live" clId="Web-{8B2CA0CC-9720-4604-9051-6718E4AD00A6}" dt="2023-07-24T14:27:15.868" v="1071" actId="20577"/>
          <ac:spMkLst>
            <pc:docMk/>
            <pc:sldMk cId="3266214575" sldId="286"/>
            <ac:spMk id="76" creationId="{00000000-0000-0000-0000-000000000000}"/>
          </ac:spMkLst>
        </pc:spChg>
        <pc:picChg chg="del">
          <ac:chgData name="Deepanshu Lulla" userId="7e3b43bbd2c2f15a" providerId="Windows Live" clId="Web-{8B2CA0CC-9720-4604-9051-6718E4AD00A6}" dt="2023-07-24T13:40:03.333" v="430"/>
          <ac:picMkLst>
            <pc:docMk/>
            <pc:sldMk cId="3266214575" sldId="286"/>
            <ac:picMk id="5122" creationId="{57DCD33D-D624-10C5-4FDD-0B02FAD6AD26}"/>
          </ac:picMkLst>
        </pc:picChg>
      </pc:sldChg>
      <pc:sldChg chg="addSp delSp modSp add ord replId addAnim delAnim modAnim">
        <pc:chgData name="Deepanshu Lulla" userId="7e3b43bbd2c2f15a" providerId="Windows Live" clId="Web-{8B2CA0CC-9720-4604-9051-6718E4AD00A6}" dt="2023-07-24T14:22:51.812" v="994"/>
        <pc:sldMkLst>
          <pc:docMk/>
          <pc:sldMk cId="2940172632" sldId="287"/>
        </pc:sldMkLst>
        <pc:spChg chg="mod">
          <ac:chgData name="Deepanshu Lulla" userId="7e3b43bbd2c2f15a" providerId="Windows Live" clId="Web-{8B2CA0CC-9720-4604-9051-6718E4AD00A6}" dt="2023-07-24T13:56:29.586" v="685" actId="20577"/>
          <ac:spMkLst>
            <pc:docMk/>
            <pc:sldMk cId="2940172632" sldId="287"/>
            <ac:spMk id="2" creationId="{6BC44211-5A22-52B6-6899-CE0C8804C8E8}"/>
          </ac:spMkLst>
        </pc:spChg>
        <pc:spChg chg="add mod">
          <ac:chgData name="Deepanshu Lulla" userId="7e3b43bbd2c2f15a" providerId="Windows Live" clId="Web-{8B2CA0CC-9720-4604-9051-6718E4AD00A6}" dt="2023-07-24T14:08:04.985" v="784" actId="20577"/>
          <ac:spMkLst>
            <pc:docMk/>
            <pc:sldMk cId="2940172632" sldId="287"/>
            <ac:spMk id="3" creationId="{E2612666-E3CD-D05D-55B4-B1BCDE3426C9}"/>
          </ac:spMkLst>
        </pc:spChg>
        <pc:spChg chg="mod">
          <ac:chgData name="Deepanshu Lulla" userId="7e3b43bbd2c2f15a" providerId="Windows Live" clId="Web-{8B2CA0CC-9720-4604-9051-6718E4AD00A6}" dt="2023-07-24T14:10:11.989" v="812" actId="1076"/>
          <ac:spMkLst>
            <pc:docMk/>
            <pc:sldMk cId="2940172632" sldId="287"/>
            <ac:spMk id="75" creationId="{00000000-0000-0000-0000-000000000000}"/>
          </ac:spMkLst>
        </pc:spChg>
        <pc:picChg chg="del">
          <ac:chgData name="Deepanshu Lulla" userId="7e3b43bbd2c2f15a" providerId="Windows Live" clId="Web-{8B2CA0CC-9720-4604-9051-6718E4AD00A6}" dt="2023-07-24T13:51:25.435" v="578"/>
          <ac:picMkLst>
            <pc:docMk/>
            <pc:sldMk cId="2940172632" sldId="287"/>
            <ac:picMk id="4" creationId="{69247710-9C87-E40C-4189-623130763804}"/>
          </ac:picMkLst>
        </pc:picChg>
        <pc:picChg chg="add mod">
          <ac:chgData name="Deepanshu Lulla" userId="7e3b43bbd2c2f15a" providerId="Windows Live" clId="Web-{8B2CA0CC-9720-4604-9051-6718E4AD00A6}" dt="2023-07-24T14:08:10.610" v="785" actId="14100"/>
          <ac:picMkLst>
            <pc:docMk/>
            <pc:sldMk cId="2940172632" sldId="287"/>
            <ac:picMk id="5" creationId="{31B78D04-3FCD-C050-B1C4-C2878FC359D4}"/>
          </ac:picMkLst>
        </pc:picChg>
      </pc:sldChg>
      <pc:sldChg chg="new del">
        <pc:chgData name="Deepanshu Lulla" userId="7e3b43bbd2c2f15a" providerId="Windows Live" clId="Web-{8B2CA0CC-9720-4604-9051-6718E4AD00A6}" dt="2023-07-24T14:37:54.702" v="1117"/>
        <pc:sldMkLst>
          <pc:docMk/>
          <pc:sldMk cId="352675997" sldId="288"/>
        </pc:sldMkLst>
      </pc:sldChg>
      <pc:sldChg chg="addSp delSp modSp add replId addAnim delAnim">
        <pc:chgData name="Deepanshu Lulla" userId="7e3b43bbd2c2f15a" providerId="Windows Live" clId="Web-{8B2CA0CC-9720-4604-9051-6718E4AD00A6}" dt="2023-07-24T14:43:48.824" v="1309"/>
        <pc:sldMkLst>
          <pc:docMk/>
          <pc:sldMk cId="674146433" sldId="288"/>
        </pc:sldMkLst>
        <pc:spChg chg="add mod">
          <ac:chgData name="Deepanshu Lulla" userId="7e3b43bbd2c2f15a" providerId="Windows Live" clId="Web-{8B2CA0CC-9720-4604-9051-6718E4AD00A6}" dt="2023-07-24T14:40:18.067" v="1255" actId="20577"/>
          <ac:spMkLst>
            <pc:docMk/>
            <pc:sldMk cId="674146433" sldId="288"/>
            <ac:spMk id="2" creationId="{2AEED36C-44E0-BD10-587B-29DEB3A2D394}"/>
          </ac:spMkLst>
        </pc:spChg>
        <pc:spChg chg="add mod">
          <ac:chgData name="Deepanshu Lulla" userId="7e3b43bbd2c2f15a" providerId="Windows Live" clId="Web-{8B2CA0CC-9720-4604-9051-6718E4AD00A6}" dt="2023-07-24T14:42:12.086" v="1278" actId="1076"/>
          <ac:spMkLst>
            <pc:docMk/>
            <pc:sldMk cId="674146433" sldId="288"/>
            <ac:spMk id="4" creationId="{B2E86A57-C58A-4B4D-E59F-2CA7ECC573E5}"/>
          </ac:spMkLst>
        </pc:spChg>
        <pc:spChg chg="add mod">
          <ac:chgData name="Deepanshu Lulla" userId="7e3b43bbd2c2f15a" providerId="Windows Live" clId="Web-{8B2CA0CC-9720-4604-9051-6718E4AD00A6}" dt="2023-07-24T14:42:24.477" v="1283" actId="20577"/>
          <ac:spMkLst>
            <pc:docMk/>
            <pc:sldMk cId="674146433" sldId="288"/>
            <ac:spMk id="6" creationId="{5CDC3BF3-15D5-A421-B785-EA5499138AE6}"/>
          </ac:spMkLst>
        </pc:spChg>
        <pc:spChg chg="mod">
          <ac:chgData name="Deepanshu Lulla" userId="7e3b43bbd2c2f15a" providerId="Windows Live" clId="Web-{8B2CA0CC-9720-4604-9051-6718E4AD00A6}" dt="2023-07-24T14:38:24.500" v="1148" actId="20577"/>
          <ac:spMkLst>
            <pc:docMk/>
            <pc:sldMk cId="674146433" sldId="288"/>
            <ac:spMk id="75" creationId="{00000000-0000-0000-0000-000000000000}"/>
          </ac:spMkLst>
        </pc:spChg>
        <pc:spChg chg="del mod">
          <ac:chgData name="Deepanshu Lulla" userId="7e3b43bbd2c2f15a" providerId="Windows Live" clId="Web-{8B2CA0CC-9720-4604-9051-6718E4AD00A6}" dt="2023-07-24T14:38:15.297" v="1143"/>
          <ac:spMkLst>
            <pc:docMk/>
            <pc:sldMk cId="674146433" sldId="288"/>
            <ac:spMk id="76" creationId="{00000000-0000-0000-0000-000000000000}"/>
          </ac:spMkLst>
        </pc:spChg>
        <pc:picChg chg="add mod">
          <ac:chgData name="Deepanshu Lulla" userId="7e3b43bbd2c2f15a" providerId="Windows Live" clId="Web-{8B2CA0CC-9720-4604-9051-6718E4AD00A6}" dt="2023-07-24T14:40:07.691" v="1252" actId="1076"/>
          <ac:picMkLst>
            <pc:docMk/>
            <pc:sldMk cId="674146433" sldId="288"/>
            <ac:picMk id="3" creationId="{9E69868F-6936-9984-8B41-64A22AD93075}"/>
          </ac:picMkLst>
        </pc:picChg>
        <pc:picChg chg="add mod">
          <ac:chgData name="Deepanshu Lulla" userId="7e3b43bbd2c2f15a" providerId="Windows Live" clId="Web-{8B2CA0CC-9720-4604-9051-6718E4AD00A6}" dt="2023-07-24T14:42:14.399" v="1279" actId="1076"/>
          <ac:picMkLst>
            <pc:docMk/>
            <pc:sldMk cId="674146433" sldId="288"/>
            <ac:picMk id="5" creationId="{F2A07B2D-B894-4C55-4EA3-DEE727B341E0}"/>
          </ac:picMkLst>
        </pc:picChg>
        <pc:picChg chg="add mod">
          <ac:chgData name="Deepanshu Lulla" userId="7e3b43bbd2c2f15a" providerId="Windows Live" clId="Web-{8B2CA0CC-9720-4604-9051-6718E4AD00A6}" dt="2023-07-24T14:42:48.791" v="1285" actId="1076"/>
          <ac:picMkLst>
            <pc:docMk/>
            <pc:sldMk cId="674146433" sldId="288"/>
            <ac:picMk id="7" creationId="{7E537030-7E74-A8E2-1BF4-ACAF70EB3D62}"/>
          </ac:picMkLst>
        </pc:picChg>
        <pc:picChg chg="mod">
          <ac:chgData name="Deepanshu Lulla" userId="7e3b43bbd2c2f15a" providerId="Windows Live" clId="Web-{8B2CA0CC-9720-4604-9051-6718E4AD00A6}" dt="2023-07-24T14:38:19.438" v="1145" actId="1076"/>
          <ac:picMkLst>
            <pc:docMk/>
            <pc:sldMk cId="674146433" sldId="288"/>
            <ac:picMk id="74" creationId="{00000000-0000-0000-0000-000000000000}"/>
          </ac:picMkLst>
        </pc:picChg>
      </pc:sldChg>
      <pc:sldChg chg="delSp modSp add replId">
        <pc:chgData name="Deepanshu Lulla" userId="7e3b43bbd2c2f15a" providerId="Windows Live" clId="Web-{8B2CA0CC-9720-4604-9051-6718E4AD00A6}" dt="2023-07-24T14:46:03.625" v="1498" actId="20577"/>
        <pc:sldMkLst>
          <pc:docMk/>
          <pc:sldMk cId="3523265772" sldId="289"/>
        </pc:sldMkLst>
        <pc:spChg chg="mod">
          <ac:chgData name="Deepanshu Lulla" userId="7e3b43bbd2c2f15a" providerId="Windows Live" clId="Web-{8B2CA0CC-9720-4604-9051-6718E4AD00A6}" dt="2023-07-24T14:46:03.625" v="1498" actId="20577"/>
          <ac:spMkLst>
            <pc:docMk/>
            <pc:sldMk cId="3523265772" sldId="289"/>
            <ac:spMk id="2" creationId="{2AEED36C-44E0-BD10-587B-29DEB3A2D394}"/>
          </ac:spMkLst>
        </pc:spChg>
        <pc:spChg chg="del">
          <ac:chgData name="Deepanshu Lulla" userId="7e3b43bbd2c2f15a" providerId="Windows Live" clId="Web-{8B2CA0CC-9720-4604-9051-6718E4AD00A6}" dt="2023-07-24T14:44:01.746" v="1312"/>
          <ac:spMkLst>
            <pc:docMk/>
            <pc:sldMk cId="3523265772" sldId="289"/>
            <ac:spMk id="4" creationId="{B2E86A57-C58A-4B4D-E59F-2CA7ECC573E5}"/>
          </ac:spMkLst>
        </pc:spChg>
        <pc:spChg chg="del">
          <ac:chgData name="Deepanshu Lulla" userId="7e3b43bbd2c2f15a" providerId="Windows Live" clId="Web-{8B2CA0CC-9720-4604-9051-6718E4AD00A6}" dt="2023-07-24T14:44:04.793" v="1314"/>
          <ac:spMkLst>
            <pc:docMk/>
            <pc:sldMk cId="3523265772" sldId="289"/>
            <ac:spMk id="6" creationId="{5CDC3BF3-15D5-A421-B785-EA5499138AE6}"/>
          </ac:spMkLst>
        </pc:spChg>
        <pc:spChg chg="mod">
          <ac:chgData name="Deepanshu Lulla" userId="7e3b43bbd2c2f15a" providerId="Windows Live" clId="Web-{8B2CA0CC-9720-4604-9051-6718E4AD00A6}" dt="2023-07-24T14:43:19.245" v="1302" actId="20577"/>
          <ac:spMkLst>
            <pc:docMk/>
            <pc:sldMk cId="3523265772" sldId="289"/>
            <ac:spMk id="75" creationId="{00000000-0000-0000-0000-000000000000}"/>
          </ac:spMkLst>
        </pc:spChg>
        <pc:picChg chg="del">
          <ac:chgData name="Deepanshu Lulla" userId="7e3b43bbd2c2f15a" providerId="Windows Live" clId="Web-{8B2CA0CC-9720-4604-9051-6718E4AD00A6}" dt="2023-07-24T14:43:56.590" v="1310"/>
          <ac:picMkLst>
            <pc:docMk/>
            <pc:sldMk cId="3523265772" sldId="289"/>
            <ac:picMk id="3" creationId="{9E69868F-6936-9984-8B41-64A22AD93075}"/>
          </ac:picMkLst>
        </pc:picChg>
        <pc:picChg chg="del">
          <ac:chgData name="Deepanshu Lulla" userId="7e3b43bbd2c2f15a" providerId="Windows Live" clId="Web-{8B2CA0CC-9720-4604-9051-6718E4AD00A6}" dt="2023-07-24T14:43:59.762" v="1311"/>
          <ac:picMkLst>
            <pc:docMk/>
            <pc:sldMk cId="3523265772" sldId="289"/>
            <ac:picMk id="5" creationId="{F2A07B2D-B894-4C55-4EA3-DEE727B341E0}"/>
          </ac:picMkLst>
        </pc:picChg>
        <pc:picChg chg="del">
          <ac:chgData name="Deepanshu Lulla" userId="7e3b43bbd2c2f15a" providerId="Windows Live" clId="Web-{8B2CA0CC-9720-4604-9051-6718E4AD00A6}" dt="2023-07-24T14:44:04.043" v="1313"/>
          <ac:picMkLst>
            <pc:docMk/>
            <pc:sldMk cId="3523265772" sldId="289"/>
            <ac:picMk id="7" creationId="{7E537030-7E74-A8E2-1BF4-ACAF70EB3D62}"/>
          </ac:picMkLst>
        </pc:picChg>
      </pc:sldChg>
      <pc:sldChg chg="addSp modSp add replId">
        <pc:chgData name="Deepanshu Lulla" userId="7e3b43bbd2c2f15a" providerId="Windows Live" clId="Web-{8B2CA0CC-9720-4604-9051-6718E4AD00A6}" dt="2023-07-24T14:49:50.964" v="1573" actId="14100"/>
        <pc:sldMkLst>
          <pc:docMk/>
          <pc:sldMk cId="1864303395" sldId="290"/>
        </pc:sldMkLst>
        <pc:spChg chg="mod">
          <ac:chgData name="Deepanshu Lulla" userId="7e3b43bbd2c2f15a" providerId="Windows Live" clId="Web-{8B2CA0CC-9720-4604-9051-6718E4AD00A6}" dt="2023-07-24T14:49:28.307" v="1570" actId="20577"/>
          <ac:spMkLst>
            <pc:docMk/>
            <pc:sldMk cId="1864303395" sldId="290"/>
            <ac:spMk id="2" creationId="{2AEED36C-44E0-BD10-587B-29DEB3A2D394}"/>
          </ac:spMkLst>
        </pc:spChg>
        <pc:spChg chg="mod">
          <ac:chgData name="Deepanshu Lulla" userId="7e3b43bbd2c2f15a" providerId="Windows Live" clId="Web-{8B2CA0CC-9720-4604-9051-6718E4AD00A6}" dt="2023-07-24T14:48:34.540" v="1518" actId="20577"/>
          <ac:spMkLst>
            <pc:docMk/>
            <pc:sldMk cId="1864303395" sldId="290"/>
            <ac:spMk id="75" creationId="{00000000-0000-0000-0000-000000000000}"/>
          </ac:spMkLst>
        </pc:spChg>
        <pc:picChg chg="add mod">
          <ac:chgData name="Deepanshu Lulla" userId="7e3b43bbd2c2f15a" providerId="Windows Live" clId="Web-{8B2CA0CC-9720-4604-9051-6718E4AD00A6}" dt="2023-07-24T14:49:50.964" v="1573" actId="14100"/>
          <ac:picMkLst>
            <pc:docMk/>
            <pc:sldMk cId="1864303395" sldId="290"/>
            <ac:picMk id="3" creationId="{F61D24A2-6C71-2918-8D4E-7E694C675C6D}"/>
          </ac:picMkLst>
        </pc:picChg>
      </pc:sldChg>
      <pc:sldChg chg="new del">
        <pc:chgData name="Deepanshu Lulla" userId="7e3b43bbd2c2f15a" providerId="Windows Live" clId="Web-{8B2CA0CC-9720-4604-9051-6718E4AD00A6}" dt="2023-07-24T14:47:37.678" v="1500"/>
        <pc:sldMkLst>
          <pc:docMk/>
          <pc:sldMk cId="3019713438" sldId="290"/>
        </pc:sldMkLst>
      </pc:sldChg>
      <pc:sldChg chg="modSp add replId">
        <pc:chgData name="Deepanshu Lulla" userId="7e3b43bbd2c2f15a" providerId="Windows Live" clId="Web-{8B2CA0CC-9720-4604-9051-6718E4AD00A6}" dt="2023-07-24T16:08:09.299" v="1592" actId="20577"/>
        <pc:sldMkLst>
          <pc:docMk/>
          <pc:sldMk cId="4248233548" sldId="291"/>
        </pc:sldMkLst>
        <pc:spChg chg="mod">
          <ac:chgData name="Deepanshu Lulla" userId="7e3b43bbd2c2f15a" providerId="Windows Live" clId="Web-{8B2CA0CC-9720-4604-9051-6718E4AD00A6}" dt="2023-07-24T16:08:09.299" v="1592" actId="20577"/>
          <ac:spMkLst>
            <pc:docMk/>
            <pc:sldMk cId="4248233548" sldId="291"/>
            <ac:spMk id="75" creationId="{00000000-0000-0000-0000-000000000000}"/>
          </ac:spMkLst>
        </pc:spChg>
      </pc:sldChg>
    </pc:docChg>
  </pc:docChgLst>
  <pc:docChgLst>
    <pc:chgData name="Duong Nhat Thanh" userId="67f08fb88cd061fb" providerId="LiveId" clId="{2AE9C66F-56F3-4269-9786-C6E7ACDD8A89}"/>
    <pc:docChg chg="custSel modSld">
      <pc:chgData name="Duong Nhat Thanh" userId="67f08fb88cd061fb" providerId="LiveId" clId="{2AE9C66F-56F3-4269-9786-C6E7ACDD8A89}" dt="2023-08-07T13:56:34.036" v="19" actId="1076"/>
      <pc:docMkLst>
        <pc:docMk/>
      </pc:docMkLst>
      <pc:sldChg chg="delSp modSp mod">
        <pc:chgData name="Duong Nhat Thanh" userId="67f08fb88cd061fb" providerId="LiveId" clId="{2AE9C66F-56F3-4269-9786-C6E7ACDD8A89}" dt="2023-08-07T13:56:34.036" v="19" actId="1076"/>
        <pc:sldMkLst>
          <pc:docMk/>
          <pc:sldMk cId="0" sldId="256"/>
        </pc:sldMkLst>
        <pc:spChg chg="mod">
          <ac:chgData name="Duong Nhat Thanh" userId="67f08fb88cd061fb" providerId="LiveId" clId="{2AE9C66F-56F3-4269-9786-C6E7ACDD8A89}" dt="2023-08-07T13:56:34.036" v="19" actId="1076"/>
          <ac:spMkLst>
            <pc:docMk/>
            <pc:sldMk cId="0" sldId="256"/>
            <ac:spMk id="57" creationId="{00000000-0000-0000-0000-000000000000}"/>
          </ac:spMkLst>
        </pc:spChg>
        <pc:picChg chg="del">
          <ac:chgData name="Duong Nhat Thanh" userId="67f08fb88cd061fb" providerId="LiveId" clId="{2AE9C66F-56F3-4269-9786-C6E7ACDD8A89}" dt="2023-08-07T13:55:45.450" v="0" actId="478"/>
          <ac:picMkLst>
            <pc:docMk/>
            <pc:sldMk cId="0" sldId="256"/>
            <ac:picMk id="56" creationId="{00000000-0000-0000-0000-000000000000}"/>
          </ac:picMkLst>
        </pc:picChg>
      </pc:sldChg>
    </pc:docChg>
  </pc:docChgLst>
  <pc:docChgLst>
    <pc:chgData name="Deepanshu Lulla" userId="7e3b43bbd2c2f15a" providerId="Windows Live" clId="Web-{5CCFDBF5-2E23-48CB-BA78-F18355102D45}"/>
    <pc:docChg chg="modSld">
      <pc:chgData name="Deepanshu Lulla" userId="7e3b43bbd2c2f15a" providerId="Windows Live" clId="Web-{5CCFDBF5-2E23-48CB-BA78-F18355102D45}" dt="2023-07-30T08:48:23.597" v="216" actId="14100"/>
      <pc:docMkLst>
        <pc:docMk/>
      </pc:docMkLst>
      <pc:sldChg chg="delSp modSp addAnim delAnim modAnim">
        <pc:chgData name="Deepanshu Lulla" userId="7e3b43bbd2c2f15a" providerId="Windows Live" clId="Web-{5CCFDBF5-2E23-48CB-BA78-F18355102D45}" dt="2023-07-30T08:48:06.331" v="214"/>
        <pc:sldMkLst>
          <pc:docMk/>
          <pc:sldMk cId="2096092915" sldId="262"/>
        </pc:sldMkLst>
        <pc:spChg chg="mod">
          <ac:chgData name="Deepanshu Lulla" userId="7e3b43bbd2c2f15a" providerId="Windows Live" clId="Web-{5CCFDBF5-2E23-48CB-BA78-F18355102D45}" dt="2023-07-30T08:47:21.595" v="205" actId="1076"/>
          <ac:spMkLst>
            <pc:docMk/>
            <pc:sldMk cId="2096092915" sldId="262"/>
            <ac:spMk id="8" creationId="{37F2A7B1-D537-C227-BEAF-85FBB031CAB9}"/>
          </ac:spMkLst>
        </pc:spChg>
        <pc:spChg chg="del mod">
          <ac:chgData name="Deepanshu Lulla" userId="7e3b43bbd2c2f15a" providerId="Windows Live" clId="Web-{5CCFDBF5-2E23-48CB-BA78-F18355102D45}" dt="2023-07-30T08:48:06.331" v="214"/>
          <ac:spMkLst>
            <pc:docMk/>
            <pc:sldMk cId="2096092915" sldId="262"/>
            <ac:spMk id="76" creationId="{00000000-0000-0000-0000-000000000000}"/>
          </ac:spMkLst>
        </pc:spChg>
        <pc:picChg chg="mod">
          <ac:chgData name="Deepanshu Lulla" userId="7e3b43bbd2c2f15a" providerId="Windows Live" clId="Web-{5CCFDBF5-2E23-48CB-BA78-F18355102D45}" dt="2023-07-30T08:47:18.704" v="204" actId="1076"/>
          <ac:picMkLst>
            <pc:docMk/>
            <pc:sldMk cId="2096092915" sldId="262"/>
            <ac:picMk id="9" creationId="{1B8B9EF1-70B7-0D7F-6DAB-39BAD0DC45A9}"/>
          </ac:picMkLst>
        </pc:picChg>
      </pc:sldChg>
      <pc:sldChg chg="addSp modSp">
        <pc:chgData name="Deepanshu Lulla" userId="7e3b43bbd2c2f15a" providerId="Windows Live" clId="Web-{5CCFDBF5-2E23-48CB-BA78-F18355102D45}" dt="2023-07-30T08:45:31.873" v="199" actId="1076"/>
        <pc:sldMkLst>
          <pc:docMk/>
          <pc:sldMk cId="2084994076" sldId="268"/>
        </pc:sldMkLst>
        <pc:spChg chg="mod">
          <ac:chgData name="Deepanshu Lulla" userId="7e3b43bbd2c2f15a" providerId="Windows Live" clId="Web-{5CCFDBF5-2E23-48CB-BA78-F18355102D45}" dt="2023-07-30T08:45:24.357" v="196" actId="20577"/>
          <ac:spMkLst>
            <pc:docMk/>
            <pc:sldMk cId="2084994076" sldId="268"/>
            <ac:spMk id="76" creationId="{00000000-0000-0000-0000-000000000000}"/>
          </ac:spMkLst>
        </pc:spChg>
        <pc:graphicFrameChg chg="add mod modGraphic">
          <ac:chgData name="Deepanshu Lulla" userId="7e3b43bbd2c2f15a" providerId="Windows Live" clId="Web-{5CCFDBF5-2E23-48CB-BA78-F18355102D45}" dt="2023-07-30T08:45:31.873" v="199" actId="1076"/>
          <ac:graphicFrameMkLst>
            <pc:docMk/>
            <pc:sldMk cId="2084994076" sldId="268"/>
            <ac:graphicFrameMk id="4" creationId="{9ACE3E08-04E4-22B5-7CC9-88DEAE866CF9}"/>
          </ac:graphicFrameMkLst>
        </pc:graphicFrameChg>
      </pc:sldChg>
      <pc:sldChg chg="modSp">
        <pc:chgData name="Deepanshu Lulla" userId="7e3b43bbd2c2f15a" providerId="Windows Live" clId="Web-{5CCFDBF5-2E23-48CB-BA78-F18355102D45}" dt="2023-07-30T08:48:23.597" v="216" actId="14100"/>
        <pc:sldMkLst>
          <pc:docMk/>
          <pc:sldMk cId="1142365268" sldId="276"/>
        </pc:sldMkLst>
        <pc:picChg chg="mod">
          <ac:chgData name="Deepanshu Lulla" userId="7e3b43bbd2c2f15a" providerId="Windows Live" clId="Web-{5CCFDBF5-2E23-48CB-BA78-F18355102D45}" dt="2023-07-30T08:48:20.300" v="215" actId="14100"/>
          <ac:picMkLst>
            <pc:docMk/>
            <pc:sldMk cId="1142365268" sldId="276"/>
            <ac:picMk id="1030" creationId="{AA8105D8-4C57-3596-1E86-8621A0869DC0}"/>
          </ac:picMkLst>
        </pc:picChg>
        <pc:picChg chg="mod">
          <ac:chgData name="Deepanshu Lulla" userId="7e3b43bbd2c2f15a" providerId="Windows Live" clId="Web-{5CCFDBF5-2E23-48CB-BA78-F18355102D45}" dt="2023-07-30T08:48:23.597" v="216" actId="14100"/>
          <ac:picMkLst>
            <pc:docMk/>
            <pc:sldMk cId="1142365268" sldId="276"/>
            <ac:picMk id="1036" creationId="{3A5E7559-A772-B80E-C9F7-8D9114BF3F15}"/>
          </ac:picMkLst>
        </pc:picChg>
      </pc:sldChg>
      <pc:sldChg chg="modSp">
        <pc:chgData name="Deepanshu Lulla" userId="7e3b43bbd2c2f15a" providerId="Windows Live" clId="Web-{5CCFDBF5-2E23-48CB-BA78-F18355102D45}" dt="2023-07-30T08:28:49.651" v="0" actId="20577"/>
        <pc:sldMkLst>
          <pc:docMk/>
          <pc:sldMk cId="3481455448" sldId="285"/>
        </pc:sldMkLst>
        <pc:spChg chg="mod">
          <ac:chgData name="Deepanshu Lulla" userId="7e3b43bbd2c2f15a" providerId="Windows Live" clId="Web-{5CCFDBF5-2E23-48CB-BA78-F18355102D45}" dt="2023-07-30T08:28:49.651" v="0" actId="20577"/>
          <ac:spMkLst>
            <pc:docMk/>
            <pc:sldMk cId="3481455448" sldId="285"/>
            <ac:spMk id="2" creationId="{6BC44211-5A22-52B6-6899-CE0C8804C8E8}"/>
          </ac:spMkLst>
        </pc:spChg>
      </pc:sldChg>
    </pc:docChg>
  </pc:docChgLst>
  <pc:docChgLst>
    <pc:chgData name="Deepanshu Lulla" userId="7e3b43bbd2c2f15a" providerId="LiveId" clId="{9AE953A7-7A42-C74D-8E45-73E01DC0EBB4}"/>
    <pc:docChg chg="undo custSel addSld delSld modSld sldOrd">
      <pc:chgData name="Deepanshu Lulla" userId="7e3b43bbd2c2f15a" providerId="LiveId" clId="{9AE953A7-7A42-C74D-8E45-73E01DC0EBB4}" dt="2023-08-03T08:27:12.878" v="6231" actId="20577"/>
      <pc:docMkLst>
        <pc:docMk/>
      </pc:docMkLst>
      <pc:sldChg chg="addSp delSp modSp mod delAnim modAnim">
        <pc:chgData name="Deepanshu Lulla" userId="7e3b43bbd2c2f15a" providerId="LiveId" clId="{9AE953A7-7A42-C74D-8E45-73E01DC0EBB4}" dt="2023-08-02T17:52:37.999" v="5143" actId="20577"/>
        <pc:sldMkLst>
          <pc:docMk/>
          <pc:sldMk cId="0" sldId="258"/>
        </pc:sldMkLst>
        <pc:spChg chg="del mod">
          <ac:chgData name="Deepanshu Lulla" userId="7e3b43bbd2c2f15a" providerId="LiveId" clId="{9AE953A7-7A42-C74D-8E45-73E01DC0EBB4}" dt="2023-08-01T16:43:54.076" v="866" actId="478"/>
          <ac:spMkLst>
            <pc:docMk/>
            <pc:sldMk cId="0" sldId="258"/>
            <ac:spMk id="2" creationId="{0BCC5E89-47EE-2DAE-DCA4-61D4FABFA1A2}"/>
          </ac:spMkLst>
        </pc:spChg>
        <pc:spChg chg="del">
          <ac:chgData name="Deepanshu Lulla" userId="7e3b43bbd2c2f15a" providerId="LiveId" clId="{9AE953A7-7A42-C74D-8E45-73E01DC0EBB4}" dt="2023-08-01T16:35:36.772" v="856" actId="21"/>
          <ac:spMkLst>
            <pc:docMk/>
            <pc:sldMk cId="0" sldId="258"/>
            <ac:spMk id="3" creationId="{2C9209C4-89DC-04B6-AA89-93BEDF0432E3}"/>
          </ac:spMkLst>
        </pc:spChg>
        <pc:spChg chg="add mod">
          <ac:chgData name="Deepanshu Lulla" userId="7e3b43bbd2c2f15a" providerId="LiveId" clId="{9AE953A7-7A42-C74D-8E45-73E01DC0EBB4}" dt="2023-08-02T17:52:37.999" v="5143" actId="20577"/>
          <ac:spMkLst>
            <pc:docMk/>
            <pc:sldMk cId="0" sldId="258"/>
            <ac:spMk id="3" creationId="{452FE8BE-1A04-D8AE-C04B-7DC1AA135C87}"/>
          </ac:spMkLst>
        </pc:spChg>
        <pc:spChg chg="mod">
          <ac:chgData name="Deepanshu Lulla" userId="7e3b43bbd2c2f15a" providerId="LiveId" clId="{9AE953A7-7A42-C74D-8E45-73E01DC0EBB4}" dt="2023-08-02T15:49:50.127" v="4616" actId="20577"/>
          <ac:spMkLst>
            <pc:docMk/>
            <pc:sldMk cId="0" sldId="258"/>
            <ac:spMk id="4" creationId="{334B9CA0-4CCA-FB98-A8EF-4BF001EACF84}"/>
          </ac:spMkLst>
        </pc:spChg>
        <pc:spChg chg="add mod">
          <ac:chgData name="Deepanshu Lulla" userId="7e3b43bbd2c2f15a" providerId="LiveId" clId="{9AE953A7-7A42-C74D-8E45-73E01DC0EBB4}" dt="2023-08-02T15:50:19.025" v="4620" actId="20577"/>
          <ac:spMkLst>
            <pc:docMk/>
            <pc:sldMk cId="0" sldId="258"/>
            <ac:spMk id="5" creationId="{11B994FC-8EEC-DC9E-E7B6-EC480FC4D50A}"/>
          </ac:spMkLst>
        </pc:spChg>
        <pc:picChg chg="del">
          <ac:chgData name="Deepanshu Lulla" userId="7e3b43bbd2c2f15a" providerId="LiveId" clId="{9AE953A7-7A42-C74D-8E45-73E01DC0EBB4}" dt="2023-08-01T16:35:59.586" v="865" actId="21"/>
          <ac:picMkLst>
            <pc:docMk/>
            <pc:sldMk cId="0" sldId="258"/>
            <ac:picMk id="4" creationId="{CD203FDC-532D-D36F-034F-310D181594E2}"/>
          </ac:picMkLst>
        </pc:picChg>
      </pc:sldChg>
      <pc:sldChg chg="delSp modSp del mod delAnim modAnim">
        <pc:chgData name="Deepanshu Lulla" userId="7e3b43bbd2c2f15a" providerId="LiveId" clId="{9AE953A7-7A42-C74D-8E45-73E01DC0EBB4}" dt="2023-08-02T19:04:03.048" v="5865" actId="2696"/>
        <pc:sldMkLst>
          <pc:docMk/>
          <pc:sldMk cId="3988378964" sldId="260"/>
        </pc:sldMkLst>
        <pc:spChg chg="mod">
          <ac:chgData name="Deepanshu Lulla" userId="7e3b43bbd2c2f15a" providerId="LiveId" clId="{9AE953A7-7A42-C74D-8E45-73E01DC0EBB4}" dt="2023-08-02T15:54:46.213" v="4624" actId="20577"/>
          <ac:spMkLst>
            <pc:docMk/>
            <pc:sldMk cId="3988378964" sldId="260"/>
            <ac:spMk id="5" creationId="{8FDE7FEA-A3DD-1DBF-EDA3-6DDE5EEC9D0B}"/>
          </ac:spMkLst>
        </pc:spChg>
        <pc:spChg chg="del">
          <ac:chgData name="Deepanshu Lulla" userId="7e3b43bbd2c2f15a" providerId="LiveId" clId="{9AE953A7-7A42-C74D-8E45-73E01DC0EBB4}" dt="2023-07-30T09:41:24.588" v="269" actId="478"/>
          <ac:spMkLst>
            <pc:docMk/>
            <pc:sldMk cId="3988378964" sldId="260"/>
            <ac:spMk id="76" creationId="{00000000-0000-0000-0000-000000000000}"/>
          </ac:spMkLst>
        </pc:spChg>
        <pc:picChg chg="del">
          <ac:chgData name="Deepanshu Lulla" userId="7e3b43bbd2c2f15a" providerId="LiveId" clId="{9AE953A7-7A42-C74D-8E45-73E01DC0EBB4}" dt="2023-07-30T09:41:26.526" v="270" actId="478"/>
          <ac:picMkLst>
            <pc:docMk/>
            <pc:sldMk cId="3988378964" sldId="260"/>
            <ac:picMk id="3080" creationId="{52294C75-CEC5-8EFC-FEB4-C0803A6A8089}"/>
          </ac:picMkLst>
        </pc:picChg>
        <pc:picChg chg="mod">
          <ac:chgData name="Deepanshu Lulla" userId="7e3b43bbd2c2f15a" providerId="LiveId" clId="{9AE953A7-7A42-C74D-8E45-73E01DC0EBB4}" dt="2023-07-30T09:42:19.343" v="274" actId="1076"/>
          <ac:picMkLst>
            <pc:docMk/>
            <pc:sldMk cId="3988378964" sldId="260"/>
            <ac:picMk id="3088" creationId="{42DE7482-3419-9300-D9C7-1AE5C80BE39B}"/>
          </ac:picMkLst>
        </pc:picChg>
        <pc:cxnChg chg="del">
          <ac:chgData name="Deepanshu Lulla" userId="7e3b43bbd2c2f15a" providerId="LiveId" clId="{9AE953A7-7A42-C74D-8E45-73E01DC0EBB4}" dt="2023-07-30T09:42:11.338" v="271" actId="478"/>
          <ac:cxnSpMkLst>
            <pc:docMk/>
            <pc:sldMk cId="3988378964" sldId="260"/>
            <ac:cxnSpMk id="3" creationId="{52B9F851-EBFF-A7E9-0AB9-6EFD5F1E6A25}"/>
          </ac:cxnSpMkLst>
        </pc:cxnChg>
      </pc:sldChg>
      <pc:sldChg chg="modSp ord">
        <pc:chgData name="Deepanshu Lulla" userId="7e3b43bbd2c2f15a" providerId="LiveId" clId="{9AE953A7-7A42-C74D-8E45-73E01DC0EBB4}" dt="2023-08-01T18:20:26.454" v="1961" actId="20577"/>
        <pc:sldMkLst>
          <pc:docMk/>
          <pc:sldMk cId="67025165" sldId="261"/>
        </pc:sldMkLst>
        <pc:spChg chg="mod">
          <ac:chgData name="Deepanshu Lulla" userId="7e3b43bbd2c2f15a" providerId="LiveId" clId="{9AE953A7-7A42-C74D-8E45-73E01DC0EBB4}" dt="2023-08-01T18:20:26.454" v="1961" actId="20577"/>
          <ac:spMkLst>
            <pc:docMk/>
            <pc:sldMk cId="67025165" sldId="261"/>
            <ac:spMk id="4" creationId="{BC7B08BF-29CE-2764-44A7-554DA3253BFE}"/>
          </ac:spMkLst>
        </pc:spChg>
        <pc:picChg chg="mod">
          <ac:chgData name="Deepanshu Lulla" userId="7e3b43bbd2c2f15a" providerId="LiveId" clId="{9AE953A7-7A42-C74D-8E45-73E01DC0EBB4}" dt="2023-08-01T18:11:19.732" v="1832" actId="1076"/>
          <ac:picMkLst>
            <pc:docMk/>
            <pc:sldMk cId="67025165" sldId="261"/>
            <ac:picMk id="7172" creationId="{961A79E6-7DB5-AC72-B439-3E88F829E8D8}"/>
          </ac:picMkLst>
        </pc:picChg>
      </pc:sldChg>
      <pc:sldChg chg="modSp">
        <pc:chgData name="Deepanshu Lulla" userId="7e3b43bbd2c2f15a" providerId="LiveId" clId="{9AE953A7-7A42-C74D-8E45-73E01DC0EBB4}" dt="2023-08-01T20:22:55.139" v="3927" actId="20577"/>
        <pc:sldMkLst>
          <pc:docMk/>
          <pc:sldMk cId="2096092915" sldId="262"/>
        </pc:sldMkLst>
        <pc:spChg chg="mod">
          <ac:chgData name="Deepanshu Lulla" userId="7e3b43bbd2c2f15a" providerId="LiveId" clId="{9AE953A7-7A42-C74D-8E45-73E01DC0EBB4}" dt="2023-08-01T20:22:47.368" v="3908" actId="20577"/>
          <ac:spMkLst>
            <pc:docMk/>
            <pc:sldMk cId="2096092915" sldId="262"/>
            <ac:spMk id="8" creationId="{37F2A7B1-D537-C227-BEAF-85FBB031CAB9}"/>
          </ac:spMkLst>
        </pc:spChg>
        <pc:spChg chg="mod">
          <ac:chgData name="Deepanshu Lulla" userId="7e3b43bbd2c2f15a" providerId="LiveId" clId="{9AE953A7-7A42-C74D-8E45-73E01DC0EBB4}" dt="2023-08-01T20:22:55.139" v="3927" actId="20577"/>
          <ac:spMkLst>
            <pc:docMk/>
            <pc:sldMk cId="2096092915" sldId="262"/>
            <ac:spMk id="10" creationId="{8D1420B9-7E56-FB40-CE59-20B0E4962778}"/>
          </ac:spMkLst>
        </pc:spChg>
      </pc:sldChg>
      <pc:sldChg chg="addSp modSp mod ord modAnim">
        <pc:chgData name="Deepanshu Lulla" userId="7e3b43bbd2c2f15a" providerId="LiveId" clId="{9AE953A7-7A42-C74D-8E45-73E01DC0EBB4}" dt="2023-08-02T16:17:39.981" v="4798" actId="1076"/>
        <pc:sldMkLst>
          <pc:docMk/>
          <pc:sldMk cId="3100830136" sldId="263"/>
        </pc:sldMkLst>
        <pc:spChg chg="add mod">
          <ac:chgData name="Deepanshu Lulla" userId="7e3b43bbd2c2f15a" providerId="LiveId" clId="{9AE953A7-7A42-C74D-8E45-73E01DC0EBB4}" dt="2023-08-01T18:37:05.189" v="2539" actId="20577"/>
          <ac:spMkLst>
            <pc:docMk/>
            <pc:sldMk cId="3100830136" sldId="263"/>
            <ac:spMk id="4" creationId="{5CBFEBC5-BA9B-4B9F-D211-78FF2DA36856}"/>
          </ac:spMkLst>
        </pc:spChg>
        <pc:spChg chg="mod">
          <ac:chgData name="Deepanshu Lulla" userId="7e3b43bbd2c2f15a" providerId="LiveId" clId="{9AE953A7-7A42-C74D-8E45-73E01DC0EBB4}" dt="2023-08-02T16:17:35.393" v="4796" actId="5793"/>
          <ac:spMkLst>
            <pc:docMk/>
            <pc:sldMk cId="3100830136" sldId="263"/>
            <ac:spMk id="76" creationId="{00000000-0000-0000-0000-000000000000}"/>
          </ac:spMkLst>
        </pc:spChg>
        <pc:picChg chg="mod">
          <ac:chgData name="Deepanshu Lulla" userId="7e3b43bbd2c2f15a" providerId="LiveId" clId="{9AE953A7-7A42-C74D-8E45-73E01DC0EBB4}" dt="2023-08-02T16:17:38.989" v="4797" actId="1076"/>
          <ac:picMkLst>
            <pc:docMk/>
            <pc:sldMk cId="3100830136" sldId="263"/>
            <ac:picMk id="2" creationId="{D7461EAF-5630-92F5-98B1-05C24DA7E92F}"/>
          </ac:picMkLst>
        </pc:picChg>
        <pc:picChg chg="add mod">
          <ac:chgData name="Deepanshu Lulla" userId="7e3b43bbd2c2f15a" providerId="LiveId" clId="{9AE953A7-7A42-C74D-8E45-73E01DC0EBB4}" dt="2023-08-02T16:17:39.981" v="4798" actId="1076"/>
          <ac:picMkLst>
            <pc:docMk/>
            <pc:sldMk cId="3100830136" sldId="263"/>
            <ac:picMk id="3" creationId="{A43D606A-DF8D-12C1-163C-82D4A5BA1DAE}"/>
          </ac:picMkLst>
        </pc:picChg>
      </pc:sldChg>
      <pc:sldChg chg="addSp delSp modSp mod modAnim">
        <pc:chgData name="Deepanshu Lulla" userId="7e3b43bbd2c2f15a" providerId="LiveId" clId="{9AE953A7-7A42-C74D-8E45-73E01DC0EBB4}" dt="2023-08-03T06:37:07.873" v="5908"/>
        <pc:sldMkLst>
          <pc:docMk/>
          <pc:sldMk cId="3124801044" sldId="264"/>
        </pc:sldMkLst>
        <pc:spChg chg="add mod">
          <ac:chgData name="Deepanshu Lulla" userId="7e3b43bbd2c2f15a" providerId="LiveId" clId="{9AE953A7-7A42-C74D-8E45-73E01DC0EBB4}" dt="2023-08-03T06:37:02.206" v="5907" actId="20577"/>
          <ac:spMkLst>
            <pc:docMk/>
            <pc:sldMk cId="3124801044" sldId="264"/>
            <ac:spMk id="2" creationId="{986DD8D4-96D3-DE83-48C8-C9829A2E91E7}"/>
          </ac:spMkLst>
        </pc:spChg>
        <pc:spChg chg="add mod">
          <ac:chgData name="Deepanshu Lulla" userId="7e3b43bbd2c2f15a" providerId="LiveId" clId="{9AE953A7-7A42-C74D-8E45-73E01DC0EBB4}" dt="2023-08-01T20:59:08.868" v="3995" actId="1076"/>
          <ac:spMkLst>
            <pc:docMk/>
            <pc:sldMk cId="3124801044" sldId="264"/>
            <ac:spMk id="3" creationId="{A0B78EF0-3100-97ED-5973-D0F9899BB1F7}"/>
          </ac:spMkLst>
        </pc:spChg>
        <pc:spChg chg="add mod">
          <ac:chgData name="Deepanshu Lulla" userId="7e3b43bbd2c2f15a" providerId="LiveId" clId="{9AE953A7-7A42-C74D-8E45-73E01DC0EBB4}" dt="2023-08-03T06:36:44.787" v="5867" actId="20577"/>
          <ac:spMkLst>
            <pc:docMk/>
            <pc:sldMk cId="3124801044" sldId="264"/>
            <ac:spMk id="4" creationId="{67BF2564-00FA-742E-2130-1ABD6CA88CFD}"/>
          </ac:spMkLst>
        </pc:spChg>
        <pc:spChg chg="mod">
          <ac:chgData name="Deepanshu Lulla" userId="7e3b43bbd2c2f15a" providerId="LiveId" clId="{9AE953A7-7A42-C74D-8E45-73E01DC0EBB4}" dt="2023-08-01T20:56:20.023" v="3987" actId="1076"/>
          <ac:spMkLst>
            <pc:docMk/>
            <pc:sldMk cId="3124801044" sldId="264"/>
            <ac:spMk id="76" creationId="{00000000-0000-0000-0000-000000000000}"/>
          </ac:spMkLst>
        </pc:spChg>
        <pc:picChg chg="add del mod">
          <ac:chgData name="Deepanshu Lulla" userId="7e3b43bbd2c2f15a" providerId="LiveId" clId="{9AE953A7-7A42-C74D-8E45-73E01DC0EBB4}" dt="2023-08-01T21:15:58.704" v="4385" actId="478"/>
          <ac:picMkLst>
            <pc:docMk/>
            <pc:sldMk cId="3124801044" sldId="264"/>
            <ac:picMk id="2" creationId="{C0756FA9-A787-99E0-F413-705AE19EF4BF}"/>
          </ac:picMkLst>
        </pc:picChg>
        <pc:picChg chg="mod">
          <ac:chgData name="Deepanshu Lulla" userId="7e3b43bbd2c2f15a" providerId="LiveId" clId="{9AE953A7-7A42-C74D-8E45-73E01DC0EBB4}" dt="2023-08-01T19:27:33.576" v="3648" actId="1076"/>
          <ac:picMkLst>
            <pc:docMk/>
            <pc:sldMk cId="3124801044" sldId="264"/>
            <ac:picMk id="74" creationId="{00000000-0000-0000-0000-000000000000}"/>
          </ac:picMkLst>
        </pc:picChg>
        <pc:picChg chg="add del mod">
          <ac:chgData name="Deepanshu Lulla" userId="7e3b43bbd2c2f15a" providerId="LiveId" clId="{9AE953A7-7A42-C74D-8E45-73E01DC0EBB4}" dt="2023-07-30T10:46:21.306" v="350"/>
          <ac:picMkLst>
            <pc:docMk/>
            <pc:sldMk cId="3124801044" sldId="264"/>
            <ac:picMk id="1026" creationId="{84919D3C-8D28-5AE2-3FA3-C2D94BBE6001}"/>
          </ac:picMkLst>
        </pc:picChg>
        <pc:picChg chg="add del mod">
          <ac:chgData name="Deepanshu Lulla" userId="7e3b43bbd2c2f15a" providerId="LiveId" clId="{9AE953A7-7A42-C74D-8E45-73E01DC0EBB4}" dt="2023-08-01T19:27:31.527" v="3646"/>
          <ac:picMkLst>
            <pc:docMk/>
            <pc:sldMk cId="3124801044" sldId="264"/>
            <ac:picMk id="8194" creationId="{DF98E12E-CD33-6DFC-BCF2-EA14584120E0}"/>
          </ac:picMkLst>
        </pc:picChg>
        <pc:picChg chg="add del mod">
          <ac:chgData name="Deepanshu Lulla" userId="7e3b43bbd2c2f15a" providerId="LiveId" clId="{9AE953A7-7A42-C74D-8E45-73E01DC0EBB4}" dt="2023-08-01T21:17:57.077" v="4391" actId="478"/>
          <ac:picMkLst>
            <pc:docMk/>
            <pc:sldMk cId="3124801044" sldId="264"/>
            <ac:picMk id="8196" creationId="{2D12BC94-C400-5F4C-5D41-68DE6A21BF69}"/>
          </ac:picMkLst>
        </pc:picChg>
        <pc:picChg chg="add mod">
          <ac:chgData name="Deepanshu Lulla" userId="7e3b43bbd2c2f15a" providerId="LiveId" clId="{9AE953A7-7A42-C74D-8E45-73E01DC0EBB4}" dt="2023-08-01T21:24:14.248" v="4429" actId="14100"/>
          <ac:picMkLst>
            <pc:docMk/>
            <pc:sldMk cId="3124801044" sldId="264"/>
            <ac:picMk id="8198" creationId="{DFB1DEEF-B9A2-232A-8A26-3CEB9D1224D7}"/>
          </ac:picMkLst>
        </pc:picChg>
        <pc:picChg chg="del">
          <ac:chgData name="Deepanshu Lulla" userId="7e3b43bbd2c2f15a" providerId="LiveId" clId="{9AE953A7-7A42-C74D-8E45-73E01DC0EBB4}" dt="2023-07-30T10:01:38.584" v="309" actId="478"/>
          <ac:picMkLst>
            <pc:docMk/>
            <pc:sldMk cId="3124801044" sldId="264"/>
            <ac:picMk id="9218" creationId="{B5354F72-E31A-1B20-9949-C05EF6C81ECC}"/>
          </ac:picMkLst>
        </pc:picChg>
      </pc:sldChg>
      <pc:sldChg chg="addSp delSp modSp mod ord modAnim">
        <pc:chgData name="Deepanshu Lulla" userId="7e3b43bbd2c2f15a" providerId="LiveId" clId="{9AE953A7-7A42-C74D-8E45-73E01DC0EBB4}" dt="2023-08-02T16:20:52.452" v="4803" actId="14100"/>
        <pc:sldMkLst>
          <pc:docMk/>
          <pc:sldMk cId="1347428293" sldId="265"/>
        </pc:sldMkLst>
        <pc:spChg chg="mod">
          <ac:chgData name="Deepanshu Lulla" userId="7e3b43bbd2c2f15a" providerId="LiveId" clId="{9AE953A7-7A42-C74D-8E45-73E01DC0EBB4}" dt="2023-08-02T16:20:49.526" v="4802" actId="14100"/>
          <ac:spMkLst>
            <pc:docMk/>
            <pc:sldMk cId="1347428293" sldId="265"/>
            <ac:spMk id="76" creationId="{00000000-0000-0000-0000-000000000000}"/>
          </ac:spMkLst>
        </pc:spChg>
        <pc:picChg chg="add del mod">
          <ac:chgData name="Deepanshu Lulla" userId="7e3b43bbd2c2f15a" providerId="LiveId" clId="{9AE953A7-7A42-C74D-8E45-73E01DC0EBB4}" dt="2023-08-02T16:20:42.658" v="4799" actId="478"/>
          <ac:picMkLst>
            <pc:docMk/>
            <pc:sldMk cId="1347428293" sldId="265"/>
            <ac:picMk id="2" creationId="{78674E83-D652-D869-8001-376C55F0BF81}"/>
          </ac:picMkLst>
        </pc:picChg>
        <pc:picChg chg="add del mod">
          <ac:chgData name="Deepanshu Lulla" userId="7e3b43bbd2c2f15a" providerId="LiveId" clId="{9AE953A7-7A42-C74D-8E45-73E01DC0EBB4}" dt="2023-07-30T20:37:07.097" v="641" actId="1076"/>
          <ac:picMkLst>
            <pc:docMk/>
            <pc:sldMk cId="1347428293" sldId="265"/>
            <ac:picMk id="74" creationId="{00000000-0000-0000-0000-000000000000}"/>
          </ac:picMkLst>
        </pc:picChg>
        <pc:picChg chg="add mod">
          <ac:chgData name="Deepanshu Lulla" userId="7e3b43bbd2c2f15a" providerId="LiveId" clId="{9AE953A7-7A42-C74D-8E45-73E01DC0EBB4}" dt="2023-08-02T16:20:52.452" v="4803" actId="14100"/>
          <ac:picMkLst>
            <pc:docMk/>
            <pc:sldMk cId="1347428293" sldId="265"/>
            <ac:picMk id="1026" creationId="{9AE24892-A5A7-F921-2AB2-E860E8BFDC72}"/>
          </ac:picMkLst>
        </pc:picChg>
        <pc:picChg chg="add del mod">
          <ac:chgData name="Deepanshu Lulla" userId="7e3b43bbd2c2f15a" providerId="LiveId" clId="{9AE953A7-7A42-C74D-8E45-73E01DC0EBB4}" dt="2023-08-01T18:41:21.098" v="2635" actId="478"/>
          <ac:picMkLst>
            <pc:docMk/>
            <pc:sldMk cId="1347428293" sldId="265"/>
            <ac:picMk id="6146" creationId="{DC935B2B-07BE-90F4-B939-033FFFC37102}"/>
          </ac:picMkLst>
        </pc:picChg>
        <pc:picChg chg="add del mod">
          <ac:chgData name="Deepanshu Lulla" userId="7e3b43bbd2c2f15a" providerId="LiveId" clId="{9AE953A7-7A42-C74D-8E45-73E01DC0EBB4}" dt="2023-07-30T09:55:20.125" v="304"/>
          <ac:picMkLst>
            <pc:docMk/>
            <pc:sldMk cId="1347428293" sldId="265"/>
            <ac:picMk id="6148" creationId="{CE477FD6-C79E-A05A-BDD9-F454246002CB}"/>
          </ac:picMkLst>
        </pc:picChg>
        <pc:picChg chg="del">
          <ac:chgData name="Deepanshu Lulla" userId="7e3b43bbd2c2f15a" providerId="LiveId" clId="{9AE953A7-7A42-C74D-8E45-73E01DC0EBB4}" dt="2023-07-30T09:51:39.339" v="289" actId="478"/>
          <ac:picMkLst>
            <pc:docMk/>
            <pc:sldMk cId="1347428293" sldId="265"/>
            <ac:picMk id="11266" creationId="{23D3EA5D-7A6C-906E-5149-736BAE9885FA}"/>
          </ac:picMkLst>
        </pc:picChg>
      </pc:sldChg>
      <pc:sldChg chg="delSp modSp mod delAnim modAnim">
        <pc:chgData name="Deepanshu Lulla" userId="7e3b43bbd2c2f15a" providerId="LiveId" clId="{9AE953A7-7A42-C74D-8E45-73E01DC0EBB4}" dt="2023-08-01T20:59:13.359" v="3996" actId="21"/>
        <pc:sldMkLst>
          <pc:docMk/>
          <pc:sldMk cId="2508405911" sldId="266"/>
        </pc:sldMkLst>
        <pc:spChg chg="del mod">
          <ac:chgData name="Deepanshu Lulla" userId="7e3b43bbd2c2f15a" providerId="LiveId" clId="{9AE953A7-7A42-C74D-8E45-73E01DC0EBB4}" dt="2023-08-01T20:59:03.356" v="3993" actId="21"/>
          <ac:spMkLst>
            <pc:docMk/>
            <pc:sldMk cId="2508405911" sldId="266"/>
            <ac:spMk id="3" creationId="{8ADFA293-B19E-6A00-FEF3-DE8C7A13BBDA}"/>
          </ac:spMkLst>
        </pc:spChg>
        <pc:spChg chg="del">
          <ac:chgData name="Deepanshu Lulla" userId="7e3b43bbd2c2f15a" providerId="LiveId" clId="{9AE953A7-7A42-C74D-8E45-73E01DC0EBB4}" dt="2023-08-01T20:59:13.359" v="3996" actId="21"/>
          <ac:spMkLst>
            <pc:docMk/>
            <pc:sldMk cId="2508405911" sldId="266"/>
            <ac:spMk id="4" creationId="{672C9FF3-8B3D-9F93-9869-0256E19B3F55}"/>
          </ac:spMkLst>
        </pc:spChg>
      </pc:sldChg>
      <pc:sldChg chg="modSp mod">
        <pc:chgData name="Deepanshu Lulla" userId="7e3b43bbd2c2f15a" providerId="LiveId" clId="{9AE953A7-7A42-C74D-8E45-73E01DC0EBB4}" dt="2023-08-01T21:26:22.495" v="4440" actId="20577"/>
        <pc:sldMkLst>
          <pc:docMk/>
          <pc:sldMk cId="2482255584" sldId="267"/>
        </pc:sldMkLst>
        <pc:spChg chg="mod">
          <ac:chgData name="Deepanshu Lulla" userId="7e3b43bbd2c2f15a" providerId="LiveId" clId="{9AE953A7-7A42-C74D-8E45-73E01DC0EBB4}" dt="2023-08-01T21:26:22.495" v="4440" actId="20577"/>
          <ac:spMkLst>
            <pc:docMk/>
            <pc:sldMk cId="2482255584" sldId="267"/>
            <ac:spMk id="75" creationId="{00000000-0000-0000-0000-000000000000}"/>
          </ac:spMkLst>
        </pc:spChg>
      </pc:sldChg>
      <pc:sldChg chg="modSp mod modAnim">
        <pc:chgData name="Deepanshu Lulla" userId="7e3b43bbd2c2f15a" providerId="LiveId" clId="{9AE953A7-7A42-C74D-8E45-73E01DC0EBB4}" dt="2023-08-02T16:54:52.474" v="4818" actId="1076"/>
        <pc:sldMkLst>
          <pc:docMk/>
          <pc:sldMk cId="2084994076" sldId="268"/>
        </pc:sldMkLst>
        <pc:picChg chg="mod">
          <ac:chgData name="Deepanshu Lulla" userId="7e3b43bbd2c2f15a" providerId="LiveId" clId="{9AE953A7-7A42-C74D-8E45-73E01DC0EBB4}" dt="2023-08-02T16:54:51.810" v="4817" actId="14100"/>
          <ac:picMkLst>
            <pc:docMk/>
            <pc:sldMk cId="2084994076" sldId="268"/>
            <ac:picMk id="3" creationId="{4901FEF6-C8D3-5CC6-ECF6-E7B834A3E69D}"/>
          </ac:picMkLst>
        </pc:picChg>
        <pc:picChg chg="mod">
          <ac:chgData name="Deepanshu Lulla" userId="7e3b43bbd2c2f15a" providerId="LiveId" clId="{9AE953A7-7A42-C74D-8E45-73E01DC0EBB4}" dt="2023-08-02T16:54:52.474" v="4818" actId="1076"/>
          <ac:picMkLst>
            <pc:docMk/>
            <pc:sldMk cId="2084994076" sldId="268"/>
            <ac:picMk id="74" creationId="{00000000-0000-0000-0000-000000000000}"/>
          </ac:picMkLst>
        </pc:picChg>
      </pc:sldChg>
      <pc:sldChg chg="modAnim">
        <pc:chgData name="Deepanshu Lulla" userId="7e3b43bbd2c2f15a" providerId="LiveId" clId="{9AE953A7-7A42-C74D-8E45-73E01DC0EBB4}" dt="2023-07-30T08:52:14.067" v="5"/>
        <pc:sldMkLst>
          <pc:docMk/>
          <pc:sldMk cId="1142365268" sldId="276"/>
        </pc:sldMkLst>
      </pc:sldChg>
      <pc:sldChg chg="modSp mod modNotesTx">
        <pc:chgData name="Deepanshu Lulla" userId="7e3b43bbd2c2f15a" providerId="LiveId" clId="{9AE953A7-7A42-C74D-8E45-73E01DC0EBB4}" dt="2023-08-03T06:42:57.617" v="6131" actId="1076"/>
        <pc:sldMkLst>
          <pc:docMk/>
          <pc:sldMk cId="2686290167" sldId="277"/>
        </pc:sldMkLst>
        <pc:graphicFrameChg chg="mod modGraphic">
          <ac:chgData name="Deepanshu Lulla" userId="7e3b43bbd2c2f15a" providerId="LiveId" clId="{9AE953A7-7A42-C74D-8E45-73E01DC0EBB4}" dt="2023-08-01T17:45:20.506" v="1757" actId="20577"/>
          <ac:graphicFrameMkLst>
            <pc:docMk/>
            <pc:sldMk cId="2686290167" sldId="277"/>
            <ac:graphicFrameMk id="2" creationId="{E99E4D9F-B60F-8A92-7F8C-1902FB29CAB9}"/>
          </ac:graphicFrameMkLst>
        </pc:graphicFrameChg>
        <pc:picChg chg="mod">
          <ac:chgData name="Deepanshu Lulla" userId="7e3b43bbd2c2f15a" providerId="LiveId" clId="{9AE953A7-7A42-C74D-8E45-73E01DC0EBB4}" dt="2023-08-03T06:42:57.617" v="6131" actId="1076"/>
          <ac:picMkLst>
            <pc:docMk/>
            <pc:sldMk cId="2686290167" sldId="277"/>
            <ac:picMk id="6146" creationId="{EBFC7FB2-23DE-F0AE-ED75-C95AAFEB44AC}"/>
          </ac:picMkLst>
        </pc:picChg>
      </pc:sldChg>
      <pc:sldChg chg="addSp delSp modSp del mod ord delAnim modNotesTx">
        <pc:chgData name="Deepanshu Lulla" userId="7e3b43bbd2c2f15a" providerId="LiveId" clId="{9AE953A7-7A42-C74D-8E45-73E01DC0EBB4}" dt="2023-08-03T06:43:57.874" v="6132" actId="2696"/>
        <pc:sldMkLst>
          <pc:docMk/>
          <pc:sldMk cId="3446822352" sldId="278"/>
        </pc:sldMkLst>
        <pc:spChg chg="mod">
          <ac:chgData name="Deepanshu Lulla" userId="7e3b43bbd2c2f15a" providerId="LiveId" clId="{9AE953A7-7A42-C74D-8E45-73E01DC0EBB4}" dt="2023-08-03T06:35:35.397" v="5866" actId="113"/>
          <ac:spMkLst>
            <pc:docMk/>
            <pc:sldMk cId="3446822352" sldId="278"/>
            <ac:spMk id="2" creationId="{6BC44211-5A22-52B6-6899-CE0C8804C8E8}"/>
          </ac:spMkLst>
        </pc:spChg>
        <pc:spChg chg="del">
          <ac:chgData name="Deepanshu Lulla" userId="7e3b43bbd2c2f15a" providerId="LiveId" clId="{9AE953A7-7A42-C74D-8E45-73E01DC0EBB4}" dt="2023-08-01T16:23:32.263" v="835" actId="478"/>
          <ac:spMkLst>
            <pc:docMk/>
            <pc:sldMk cId="3446822352" sldId="278"/>
            <ac:spMk id="76" creationId="{00000000-0000-0000-0000-000000000000}"/>
          </ac:spMkLst>
        </pc:spChg>
        <pc:picChg chg="add mod">
          <ac:chgData name="Deepanshu Lulla" userId="7e3b43bbd2c2f15a" providerId="LiveId" clId="{9AE953A7-7A42-C74D-8E45-73E01DC0EBB4}" dt="2023-08-02T18:10:02.411" v="5493" actId="14100"/>
          <ac:picMkLst>
            <pc:docMk/>
            <pc:sldMk cId="3446822352" sldId="278"/>
            <ac:picMk id="3" creationId="{8ED7561E-30A9-C10C-0A43-70B033375750}"/>
          </ac:picMkLst>
        </pc:picChg>
        <pc:picChg chg="mod">
          <ac:chgData name="Deepanshu Lulla" userId="7e3b43bbd2c2f15a" providerId="LiveId" clId="{9AE953A7-7A42-C74D-8E45-73E01DC0EBB4}" dt="2023-08-02T16:05:42.347" v="4711" actId="1076"/>
          <ac:picMkLst>
            <pc:docMk/>
            <pc:sldMk cId="3446822352" sldId="278"/>
            <ac:picMk id="74" creationId="{00000000-0000-0000-0000-000000000000}"/>
          </ac:picMkLst>
        </pc:picChg>
        <pc:picChg chg="del mod">
          <ac:chgData name="Deepanshu Lulla" userId="7e3b43bbd2c2f15a" providerId="LiveId" clId="{9AE953A7-7A42-C74D-8E45-73E01DC0EBB4}" dt="2023-08-02T16:03:32.206" v="4625" actId="478"/>
          <ac:picMkLst>
            <pc:docMk/>
            <pc:sldMk cId="3446822352" sldId="278"/>
            <ac:picMk id="10244" creationId="{AED7F86E-9403-0F41-70F2-E01F8E04C5FC}"/>
          </ac:picMkLst>
        </pc:picChg>
      </pc:sldChg>
      <pc:sldChg chg="modSp mod modAnim">
        <pc:chgData name="Deepanshu Lulla" userId="7e3b43bbd2c2f15a" providerId="LiveId" clId="{9AE953A7-7A42-C74D-8E45-73E01DC0EBB4}" dt="2023-08-02T16:54:34.392" v="4815" actId="14100"/>
        <pc:sldMkLst>
          <pc:docMk/>
          <pc:sldMk cId="1417334597" sldId="279"/>
        </pc:sldMkLst>
        <pc:spChg chg="mod">
          <ac:chgData name="Deepanshu Lulla" userId="7e3b43bbd2c2f15a" providerId="LiveId" clId="{9AE953A7-7A42-C74D-8E45-73E01DC0EBB4}" dt="2023-08-01T21:28:46.812" v="4467" actId="20577"/>
          <ac:spMkLst>
            <pc:docMk/>
            <pc:sldMk cId="1417334597" sldId="279"/>
            <ac:spMk id="76" creationId="{00000000-0000-0000-0000-000000000000}"/>
          </ac:spMkLst>
        </pc:spChg>
        <pc:picChg chg="mod">
          <ac:chgData name="Deepanshu Lulla" userId="7e3b43bbd2c2f15a" providerId="LiveId" clId="{9AE953A7-7A42-C74D-8E45-73E01DC0EBB4}" dt="2023-08-02T16:54:34.392" v="4815" actId="14100"/>
          <ac:picMkLst>
            <pc:docMk/>
            <pc:sldMk cId="1417334597" sldId="279"/>
            <ac:picMk id="3" creationId="{0406F8D7-3422-326A-B6D4-432AEE43BC70}"/>
          </ac:picMkLst>
        </pc:picChg>
      </pc:sldChg>
      <pc:sldChg chg="modSp mod">
        <pc:chgData name="Deepanshu Lulla" userId="7e3b43bbd2c2f15a" providerId="LiveId" clId="{9AE953A7-7A42-C74D-8E45-73E01DC0EBB4}" dt="2023-07-30T20:36:58.802" v="638" actId="1076"/>
        <pc:sldMkLst>
          <pc:docMk/>
          <pc:sldMk cId="4032729195" sldId="280"/>
        </pc:sldMkLst>
        <pc:spChg chg="mod">
          <ac:chgData name="Deepanshu Lulla" userId="7e3b43bbd2c2f15a" providerId="LiveId" clId="{9AE953A7-7A42-C74D-8E45-73E01DC0EBB4}" dt="2023-07-30T20:36:58.802" v="638" actId="1076"/>
          <ac:spMkLst>
            <pc:docMk/>
            <pc:sldMk cId="4032729195" sldId="280"/>
            <ac:spMk id="76" creationId="{00000000-0000-0000-0000-000000000000}"/>
          </ac:spMkLst>
        </pc:spChg>
      </pc:sldChg>
      <pc:sldChg chg="modSp modAnim modNotesTx">
        <pc:chgData name="Deepanshu Lulla" userId="7e3b43bbd2c2f15a" providerId="LiveId" clId="{9AE953A7-7A42-C74D-8E45-73E01DC0EBB4}" dt="2023-08-02T18:13:27.235" v="5668" actId="20577"/>
        <pc:sldMkLst>
          <pc:docMk/>
          <pc:sldMk cId="3569429555" sldId="281"/>
        </pc:sldMkLst>
        <pc:spChg chg="mod">
          <ac:chgData name="Deepanshu Lulla" userId="7e3b43bbd2c2f15a" providerId="LiveId" clId="{9AE953A7-7A42-C74D-8E45-73E01DC0EBB4}" dt="2023-08-02T18:13:27.235" v="5668" actId="20577"/>
          <ac:spMkLst>
            <pc:docMk/>
            <pc:sldMk cId="3569429555" sldId="281"/>
            <ac:spMk id="2" creationId="{6BC44211-5A22-52B6-6899-CE0C8804C8E8}"/>
          </ac:spMkLst>
        </pc:spChg>
      </pc:sldChg>
      <pc:sldChg chg="modSp del modNotesTx">
        <pc:chgData name="Deepanshu Lulla" userId="7e3b43bbd2c2f15a" providerId="LiveId" clId="{9AE953A7-7A42-C74D-8E45-73E01DC0EBB4}" dt="2023-08-01T18:00:45.585" v="1829" actId="2696"/>
        <pc:sldMkLst>
          <pc:docMk/>
          <pc:sldMk cId="960470249" sldId="284"/>
        </pc:sldMkLst>
        <pc:spChg chg="mod">
          <ac:chgData name="Deepanshu Lulla" userId="7e3b43bbd2c2f15a" providerId="LiveId" clId="{9AE953A7-7A42-C74D-8E45-73E01DC0EBB4}" dt="2023-07-30T08:57:16.810" v="46" actId="20577"/>
          <ac:spMkLst>
            <pc:docMk/>
            <pc:sldMk cId="960470249" sldId="284"/>
            <ac:spMk id="2" creationId="{6BC44211-5A22-52B6-6899-CE0C8804C8E8}"/>
          </ac:spMkLst>
        </pc:spChg>
        <pc:spChg chg="mod">
          <ac:chgData name="Deepanshu Lulla" userId="7e3b43bbd2c2f15a" providerId="LiveId" clId="{9AE953A7-7A42-C74D-8E45-73E01DC0EBB4}" dt="2023-07-30T08:57:45.202" v="61" actId="20577"/>
          <ac:spMkLst>
            <pc:docMk/>
            <pc:sldMk cId="960470249" sldId="284"/>
            <ac:spMk id="3" creationId="{EDE2F48E-9DD3-85CF-854F-69EFDAA61AC1}"/>
          </ac:spMkLst>
        </pc:spChg>
      </pc:sldChg>
      <pc:sldChg chg="modSp del mod ord modAnim">
        <pc:chgData name="Deepanshu Lulla" userId="7e3b43bbd2c2f15a" providerId="LiveId" clId="{9AE953A7-7A42-C74D-8E45-73E01DC0EBB4}" dt="2023-08-01T18:17:08.624" v="1949" actId="2696"/>
        <pc:sldMkLst>
          <pc:docMk/>
          <pc:sldMk cId="3481455448" sldId="285"/>
        </pc:sldMkLst>
        <pc:spChg chg="mod">
          <ac:chgData name="Deepanshu Lulla" userId="7e3b43bbd2c2f15a" providerId="LiveId" clId="{9AE953A7-7A42-C74D-8E45-73E01DC0EBB4}" dt="2023-08-01T18:15:54.103" v="1945" actId="20577"/>
          <ac:spMkLst>
            <pc:docMk/>
            <pc:sldMk cId="3481455448" sldId="285"/>
            <ac:spMk id="2" creationId="{6BC44211-5A22-52B6-6899-CE0C8804C8E8}"/>
          </ac:spMkLst>
        </pc:spChg>
        <pc:picChg chg="mod">
          <ac:chgData name="Deepanshu Lulla" userId="7e3b43bbd2c2f15a" providerId="LiveId" clId="{9AE953A7-7A42-C74D-8E45-73E01DC0EBB4}" dt="2023-08-01T18:16:07.499" v="1948" actId="14100"/>
          <ac:picMkLst>
            <pc:docMk/>
            <pc:sldMk cId="3481455448" sldId="285"/>
            <ac:picMk id="4" creationId="{69247710-9C87-E40C-4189-623130763804}"/>
          </ac:picMkLst>
        </pc:picChg>
      </pc:sldChg>
      <pc:sldChg chg="modSp mod ord modAnim">
        <pc:chgData name="Deepanshu Lulla" userId="7e3b43bbd2c2f15a" providerId="LiveId" clId="{9AE953A7-7A42-C74D-8E45-73E01DC0EBB4}" dt="2023-08-01T20:16:24.796" v="3700" actId="20577"/>
        <pc:sldMkLst>
          <pc:docMk/>
          <pc:sldMk cId="3266214575" sldId="286"/>
        </pc:sldMkLst>
        <pc:spChg chg="mod">
          <ac:chgData name="Deepanshu Lulla" userId="7e3b43bbd2c2f15a" providerId="LiveId" clId="{9AE953A7-7A42-C74D-8E45-73E01DC0EBB4}" dt="2023-08-01T20:16:24.796" v="3700" actId="20577"/>
          <ac:spMkLst>
            <pc:docMk/>
            <pc:sldMk cId="3266214575" sldId="286"/>
            <ac:spMk id="4" creationId="{4FD45C6C-BECB-546A-A456-2603CFE5A3C9}"/>
          </ac:spMkLst>
        </pc:spChg>
        <pc:spChg chg="mod">
          <ac:chgData name="Deepanshu Lulla" userId="7e3b43bbd2c2f15a" providerId="LiveId" clId="{9AE953A7-7A42-C74D-8E45-73E01DC0EBB4}" dt="2023-08-01T16:49:57.806" v="1355" actId="20577"/>
          <ac:spMkLst>
            <pc:docMk/>
            <pc:sldMk cId="3266214575" sldId="286"/>
            <ac:spMk id="75" creationId="{00000000-0000-0000-0000-000000000000}"/>
          </ac:spMkLst>
        </pc:spChg>
        <pc:spChg chg="mod">
          <ac:chgData name="Deepanshu Lulla" userId="7e3b43bbd2c2f15a" providerId="LiveId" clId="{9AE953A7-7A42-C74D-8E45-73E01DC0EBB4}" dt="2023-08-01T16:49:54.686" v="1349" actId="20577"/>
          <ac:spMkLst>
            <pc:docMk/>
            <pc:sldMk cId="3266214575" sldId="286"/>
            <ac:spMk id="76" creationId="{00000000-0000-0000-0000-000000000000}"/>
          </ac:spMkLst>
        </pc:spChg>
        <pc:picChg chg="mod">
          <ac:chgData name="Deepanshu Lulla" userId="7e3b43bbd2c2f15a" providerId="LiveId" clId="{9AE953A7-7A42-C74D-8E45-73E01DC0EBB4}" dt="2023-08-01T16:46:40.133" v="1082" actId="1076"/>
          <ac:picMkLst>
            <pc:docMk/>
            <pc:sldMk cId="3266214575" sldId="286"/>
            <ac:picMk id="74" creationId="{00000000-0000-0000-0000-000000000000}"/>
          </ac:picMkLst>
        </pc:picChg>
      </pc:sldChg>
      <pc:sldChg chg="modSp del mod">
        <pc:chgData name="Deepanshu Lulla" userId="7e3b43bbd2c2f15a" providerId="LiveId" clId="{9AE953A7-7A42-C74D-8E45-73E01DC0EBB4}" dt="2023-08-02T16:53:40.893" v="4812" actId="2696"/>
        <pc:sldMkLst>
          <pc:docMk/>
          <pc:sldMk cId="2940172632" sldId="287"/>
        </pc:sldMkLst>
        <pc:spChg chg="mod">
          <ac:chgData name="Deepanshu Lulla" userId="7e3b43bbd2c2f15a" providerId="LiveId" clId="{9AE953A7-7A42-C74D-8E45-73E01DC0EBB4}" dt="2023-07-30T08:53:00.744" v="9" actId="1076"/>
          <ac:spMkLst>
            <pc:docMk/>
            <pc:sldMk cId="2940172632" sldId="287"/>
            <ac:spMk id="2" creationId="{6BC44211-5A22-52B6-6899-CE0C8804C8E8}"/>
          </ac:spMkLst>
        </pc:spChg>
        <pc:spChg chg="mod">
          <ac:chgData name="Deepanshu Lulla" userId="7e3b43bbd2c2f15a" providerId="LiveId" clId="{9AE953A7-7A42-C74D-8E45-73E01DC0EBB4}" dt="2023-08-01T18:17:24.215" v="1950" actId="1076"/>
          <ac:spMkLst>
            <pc:docMk/>
            <pc:sldMk cId="2940172632" sldId="287"/>
            <ac:spMk id="3" creationId="{E2612666-E3CD-D05D-55B4-B1BCDE3426C9}"/>
          </ac:spMkLst>
        </pc:spChg>
      </pc:sldChg>
      <pc:sldChg chg="modSp mod">
        <pc:chgData name="Deepanshu Lulla" userId="7e3b43bbd2c2f15a" providerId="LiveId" clId="{9AE953A7-7A42-C74D-8E45-73E01DC0EBB4}" dt="2023-07-30T09:40:17.935" v="267" actId="1076"/>
        <pc:sldMkLst>
          <pc:docMk/>
          <pc:sldMk cId="674146433" sldId="288"/>
        </pc:sldMkLst>
        <pc:picChg chg="mod">
          <ac:chgData name="Deepanshu Lulla" userId="7e3b43bbd2c2f15a" providerId="LiveId" clId="{9AE953A7-7A42-C74D-8E45-73E01DC0EBB4}" dt="2023-07-30T09:40:09.222" v="263" actId="1076"/>
          <ac:picMkLst>
            <pc:docMk/>
            <pc:sldMk cId="674146433" sldId="288"/>
            <ac:picMk id="3" creationId="{9E69868F-6936-9984-8B41-64A22AD93075}"/>
          </ac:picMkLst>
        </pc:picChg>
        <pc:picChg chg="mod">
          <ac:chgData name="Deepanshu Lulla" userId="7e3b43bbd2c2f15a" providerId="LiveId" clId="{9AE953A7-7A42-C74D-8E45-73E01DC0EBB4}" dt="2023-07-30T09:40:16.020" v="266" actId="14100"/>
          <ac:picMkLst>
            <pc:docMk/>
            <pc:sldMk cId="674146433" sldId="288"/>
            <ac:picMk id="5" creationId="{F2A07B2D-B894-4C55-4EA3-DEE727B341E0}"/>
          </ac:picMkLst>
        </pc:picChg>
        <pc:picChg chg="mod">
          <ac:chgData name="Deepanshu Lulla" userId="7e3b43bbd2c2f15a" providerId="LiveId" clId="{9AE953A7-7A42-C74D-8E45-73E01DC0EBB4}" dt="2023-07-30T09:40:17.935" v="267" actId="1076"/>
          <ac:picMkLst>
            <pc:docMk/>
            <pc:sldMk cId="674146433" sldId="288"/>
            <ac:picMk id="7" creationId="{7E537030-7E74-A8E2-1BF4-ACAF70EB3D62}"/>
          </ac:picMkLst>
        </pc:picChg>
      </pc:sldChg>
      <pc:sldChg chg="modSp mod">
        <pc:chgData name="Deepanshu Lulla" userId="7e3b43bbd2c2f15a" providerId="LiveId" clId="{9AE953A7-7A42-C74D-8E45-73E01DC0EBB4}" dt="2023-07-30T20:19:33.697" v="432" actId="1076"/>
        <pc:sldMkLst>
          <pc:docMk/>
          <pc:sldMk cId="1864303395" sldId="290"/>
        </pc:sldMkLst>
        <pc:spChg chg="mod">
          <ac:chgData name="Deepanshu Lulla" userId="7e3b43bbd2c2f15a" providerId="LiveId" clId="{9AE953A7-7A42-C74D-8E45-73E01DC0EBB4}" dt="2023-07-30T20:19:30.858" v="431" actId="255"/>
          <ac:spMkLst>
            <pc:docMk/>
            <pc:sldMk cId="1864303395" sldId="290"/>
            <ac:spMk id="2" creationId="{2AEED36C-44E0-BD10-587B-29DEB3A2D394}"/>
          </ac:spMkLst>
        </pc:spChg>
        <pc:picChg chg="mod">
          <ac:chgData name="Deepanshu Lulla" userId="7e3b43bbd2c2f15a" providerId="LiveId" clId="{9AE953A7-7A42-C74D-8E45-73E01DC0EBB4}" dt="2023-07-30T20:19:33.697" v="432" actId="1076"/>
          <ac:picMkLst>
            <pc:docMk/>
            <pc:sldMk cId="1864303395" sldId="290"/>
            <ac:picMk id="3" creationId="{F61D24A2-6C71-2918-8D4E-7E694C675C6D}"/>
          </ac:picMkLst>
        </pc:picChg>
      </pc:sldChg>
      <pc:sldChg chg="addSp delSp modSp mod">
        <pc:chgData name="Deepanshu Lulla" userId="7e3b43bbd2c2f15a" providerId="LiveId" clId="{9AE953A7-7A42-C74D-8E45-73E01DC0EBB4}" dt="2023-08-03T06:41:04.897" v="6130" actId="1076"/>
        <pc:sldMkLst>
          <pc:docMk/>
          <pc:sldMk cId="4248233548" sldId="291"/>
        </pc:sldMkLst>
        <pc:spChg chg="del">
          <ac:chgData name="Deepanshu Lulla" userId="7e3b43bbd2c2f15a" providerId="LiveId" clId="{9AE953A7-7A42-C74D-8E45-73E01DC0EBB4}" dt="2023-08-01T21:35:39.705" v="4468" actId="478"/>
          <ac:spMkLst>
            <pc:docMk/>
            <pc:sldMk cId="4248233548" sldId="291"/>
            <ac:spMk id="2" creationId="{2AEED36C-44E0-BD10-587B-29DEB3A2D394}"/>
          </ac:spMkLst>
        </pc:spChg>
        <pc:spChg chg="add mod">
          <ac:chgData name="Deepanshu Lulla" userId="7e3b43bbd2c2f15a" providerId="LiveId" clId="{9AE953A7-7A42-C74D-8E45-73E01DC0EBB4}" dt="2023-08-03T06:41:02.706" v="6129" actId="14100"/>
          <ac:spMkLst>
            <pc:docMk/>
            <pc:sldMk cId="4248233548" sldId="291"/>
            <ac:spMk id="6" creationId="{86CE1D69-AE68-39D2-E475-FDCAB3E75130}"/>
          </ac:spMkLst>
        </pc:spChg>
        <pc:spChg chg="mod">
          <ac:chgData name="Deepanshu Lulla" userId="7e3b43bbd2c2f15a" providerId="LiveId" clId="{9AE953A7-7A42-C74D-8E45-73E01DC0EBB4}" dt="2023-08-01T21:39:13.511" v="4496" actId="20577"/>
          <ac:spMkLst>
            <pc:docMk/>
            <pc:sldMk cId="4248233548" sldId="291"/>
            <ac:spMk id="75" creationId="{00000000-0000-0000-0000-000000000000}"/>
          </ac:spMkLst>
        </pc:spChg>
        <pc:picChg chg="add del mod">
          <ac:chgData name="Deepanshu Lulla" userId="7e3b43bbd2c2f15a" providerId="LiveId" clId="{9AE953A7-7A42-C74D-8E45-73E01DC0EBB4}" dt="2023-08-01T21:37:31.557" v="4485" actId="478"/>
          <ac:picMkLst>
            <pc:docMk/>
            <pc:sldMk cId="4248233548" sldId="291"/>
            <ac:picMk id="3" creationId="{F61D24A2-6C71-2918-8D4E-7E694C675C6D}"/>
          </ac:picMkLst>
        </pc:picChg>
        <pc:picChg chg="add mod">
          <ac:chgData name="Deepanshu Lulla" userId="7e3b43bbd2c2f15a" providerId="LiveId" clId="{9AE953A7-7A42-C74D-8E45-73E01DC0EBB4}" dt="2023-08-03T06:41:04.897" v="6130" actId="1076"/>
          <ac:picMkLst>
            <pc:docMk/>
            <pc:sldMk cId="4248233548" sldId="291"/>
            <ac:picMk id="4" creationId="{87F87F04-4ECB-A56E-AC33-F5F470C5C18A}"/>
          </ac:picMkLst>
        </pc:picChg>
        <pc:picChg chg="add del mod">
          <ac:chgData name="Deepanshu Lulla" userId="7e3b43bbd2c2f15a" providerId="LiveId" clId="{9AE953A7-7A42-C74D-8E45-73E01DC0EBB4}" dt="2023-08-01T21:37:29.853" v="4483"/>
          <ac:picMkLst>
            <pc:docMk/>
            <pc:sldMk cId="4248233548" sldId="291"/>
            <ac:picMk id="9218" creationId="{871094C6-A3E3-8823-B8B0-6A254358367E}"/>
          </ac:picMkLst>
        </pc:picChg>
        <pc:picChg chg="add del">
          <ac:chgData name="Deepanshu Lulla" userId="7e3b43bbd2c2f15a" providerId="LiveId" clId="{9AE953A7-7A42-C74D-8E45-73E01DC0EBB4}" dt="2023-08-01T21:39:00.028" v="4487" actId="478"/>
          <ac:picMkLst>
            <pc:docMk/>
            <pc:sldMk cId="4248233548" sldId="291"/>
            <ac:picMk id="9220" creationId="{CEF598D4-444D-BA17-E561-347640AC14E1}"/>
          </ac:picMkLst>
        </pc:picChg>
      </pc:sldChg>
      <pc:sldChg chg="addSp delSp modSp add del mod ord delAnim modNotesTx">
        <pc:chgData name="Deepanshu Lulla" userId="7e3b43bbd2c2f15a" providerId="LiveId" clId="{9AE953A7-7A42-C74D-8E45-73E01DC0EBB4}" dt="2023-08-02T16:52:54.468" v="4809" actId="2696"/>
        <pc:sldMkLst>
          <pc:docMk/>
          <pc:sldMk cId="813564774" sldId="292"/>
        </pc:sldMkLst>
        <pc:spChg chg="del">
          <ac:chgData name="Deepanshu Lulla" userId="7e3b43bbd2c2f15a" providerId="LiveId" clId="{9AE953A7-7A42-C74D-8E45-73E01DC0EBB4}" dt="2023-07-30T08:58:57.277" v="63" actId="478"/>
          <ac:spMkLst>
            <pc:docMk/>
            <pc:sldMk cId="813564774" sldId="292"/>
            <ac:spMk id="2" creationId="{6BC44211-5A22-52B6-6899-CE0C8804C8E8}"/>
          </ac:spMkLst>
        </pc:spChg>
        <pc:spChg chg="del mod">
          <ac:chgData name="Deepanshu Lulla" userId="7e3b43bbd2c2f15a" providerId="LiveId" clId="{9AE953A7-7A42-C74D-8E45-73E01DC0EBB4}" dt="2023-07-30T08:59:01.110" v="65" actId="478"/>
          <ac:spMkLst>
            <pc:docMk/>
            <pc:sldMk cId="813564774" sldId="292"/>
            <ac:spMk id="76" creationId="{00000000-0000-0000-0000-000000000000}"/>
          </ac:spMkLst>
        </pc:spChg>
        <pc:picChg chg="mod">
          <ac:chgData name="Deepanshu Lulla" userId="7e3b43bbd2c2f15a" providerId="LiveId" clId="{9AE953A7-7A42-C74D-8E45-73E01DC0EBB4}" dt="2023-07-30T08:59:11.761" v="71" actId="14100"/>
          <ac:picMkLst>
            <pc:docMk/>
            <pc:sldMk cId="813564774" sldId="292"/>
            <ac:picMk id="74" creationId="{00000000-0000-0000-0000-000000000000}"/>
          </ac:picMkLst>
        </pc:picChg>
        <pc:picChg chg="add del mod">
          <ac:chgData name="Deepanshu Lulla" userId="7e3b43bbd2c2f15a" providerId="LiveId" clId="{9AE953A7-7A42-C74D-8E45-73E01DC0EBB4}" dt="2023-07-30T08:59:47.697" v="74" actId="478"/>
          <ac:picMkLst>
            <pc:docMk/>
            <pc:sldMk cId="813564774" sldId="292"/>
            <ac:picMk id="1026" creationId="{A3FC51D2-7A2D-244D-8D42-23F6E9982142}"/>
          </ac:picMkLst>
        </pc:picChg>
        <pc:picChg chg="add mod">
          <ac:chgData name="Deepanshu Lulla" userId="7e3b43bbd2c2f15a" providerId="LiveId" clId="{9AE953A7-7A42-C74D-8E45-73E01DC0EBB4}" dt="2023-07-30T09:04:03.893" v="88" actId="14100"/>
          <ac:picMkLst>
            <pc:docMk/>
            <pc:sldMk cId="813564774" sldId="292"/>
            <ac:picMk id="1028" creationId="{93648FAF-6D7B-2340-383B-9F306B96036A}"/>
          </ac:picMkLst>
        </pc:picChg>
        <pc:picChg chg="del">
          <ac:chgData name="Deepanshu Lulla" userId="7e3b43bbd2c2f15a" providerId="LiveId" clId="{9AE953A7-7A42-C74D-8E45-73E01DC0EBB4}" dt="2023-07-30T08:59:03.014" v="66" actId="478"/>
          <ac:picMkLst>
            <pc:docMk/>
            <pc:sldMk cId="813564774" sldId="292"/>
            <ac:picMk id="10244" creationId="{AED7F86E-9403-0F41-70F2-E01F8E04C5FC}"/>
          </ac:picMkLst>
        </pc:picChg>
      </pc:sldChg>
      <pc:sldChg chg="addSp delSp modSp add mod ord delAnim modNotesTx">
        <pc:chgData name="Deepanshu Lulla" userId="7e3b43bbd2c2f15a" providerId="LiveId" clId="{9AE953A7-7A42-C74D-8E45-73E01DC0EBB4}" dt="2023-08-03T06:45:54.824" v="6174" actId="20577"/>
        <pc:sldMkLst>
          <pc:docMk/>
          <pc:sldMk cId="3737214508" sldId="293"/>
        </pc:sldMkLst>
        <pc:spChg chg="del">
          <ac:chgData name="Deepanshu Lulla" userId="7e3b43bbd2c2f15a" providerId="LiveId" clId="{9AE953A7-7A42-C74D-8E45-73E01DC0EBB4}" dt="2023-07-30T09:14:25.034" v="138" actId="478"/>
          <ac:spMkLst>
            <pc:docMk/>
            <pc:sldMk cId="3737214508" sldId="293"/>
            <ac:spMk id="2" creationId="{6BC44211-5A22-52B6-6899-CE0C8804C8E8}"/>
          </ac:spMkLst>
        </pc:spChg>
        <pc:spChg chg="add mod">
          <ac:chgData name="Deepanshu Lulla" userId="7e3b43bbd2c2f15a" providerId="LiveId" clId="{9AE953A7-7A42-C74D-8E45-73E01DC0EBB4}" dt="2023-08-02T18:15:17.094" v="5764" actId="20577"/>
          <ac:spMkLst>
            <pc:docMk/>
            <pc:sldMk cId="3737214508" sldId="293"/>
            <ac:spMk id="2" creationId="{BCAEBB4E-1BD8-4EF6-6D0E-CD23EF21B9F7}"/>
          </ac:spMkLst>
        </pc:spChg>
        <pc:spChg chg="mod">
          <ac:chgData name="Deepanshu Lulla" userId="7e3b43bbd2c2f15a" providerId="LiveId" clId="{9AE953A7-7A42-C74D-8E45-73E01DC0EBB4}" dt="2023-08-03T06:45:54.824" v="6174" actId="20577"/>
          <ac:spMkLst>
            <pc:docMk/>
            <pc:sldMk cId="3737214508" sldId="293"/>
            <ac:spMk id="75" creationId="{00000000-0000-0000-0000-000000000000}"/>
          </ac:spMkLst>
        </pc:spChg>
        <pc:picChg chg="del">
          <ac:chgData name="Deepanshu Lulla" userId="7e3b43bbd2c2f15a" providerId="LiveId" clId="{9AE953A7-7A42-C74D-8E45-73E01DC0EBB4}" dt="2023-07-30T09:14:28.232" v="140" actId="478"/>
          <ac:picMkLst>
            <pc:docMk/>
            <pc:sldMk cId="3737214508" sldId="293"/>
            <ac:picMk id="3" creationId="{A7F98C44-9891-77F4-DCAB-F90034DBF75A}"/>
          </ac:picMkLst>
        </pc:picChg>
        <pc:picChg chg="del">
          <ac:chgData name="Deepanshu Lulla" userId="7e3b43bbd2c2f15a" providerId="LiveId" clId="{9AE953A7-7A42-C74D-8E45-73E01DC0EBB4}" dt="2023-07-30T09:14:26.728" v="139" actId="478"/>
          <ac:picMkLst>
            <pc:docMk/>
            <pc:sldMk cId="3737214508" sldId="293"/>
            <ac:picMk id="4" creationId="{771B727D-CA90-1D72-B39B-5C459A738D86}"/>
          </ac:picMkLst>
        </pc:picChg>
        <pc:picChg chg="add mod">
          <ac:chgData name="Deepanshu Lulla" userId="7e3b43bbd2c2f15a" providerId="LiveId" clId="{9AE953A7-7A42-C74D-8E45-73E01DC0EBB4}" dt="2023-08-02T18:14:47.166" v="5669" actId="1076"/>
          <ac:picMkLst>
            <pc:docMk/>
            <pc:sldMk cId="3737214508" sldId="293"/>
            <ac:picMk id="5" creationId="{50FEEB09-EA3A-6B30-8D78-13739CDE414B}"/>
          </ac:picMkLst>
        </pc:picChg>
      </pc:sldChg>
      <pc:sldChg chg="add del">
        <pc:chgData name="Deepanshu Lulla" userId="7e3b43bbd2c2f15a" providerId="LiveId" clId="{9AE953A7-7A42-C74D-8E45-73E01DC0EBB4}" dt="2023-07-30T09:14:16.905" v="136" actId="2890"/>
        <pc:sldMkLst>
          <pc:docMk/>
          <pc:sldMk cId="3803455379" sldId="293"/>
        </pc:sldMkLst>
      </pc:sldChg>
      <pc:sldChg chg="add del">
        <pc:chgData name="Deepanshu Lulla" userId="7e3b43bbd2c2f15a" providerId="LiveId" clId="{9AE953A7-7A42-C74D-8E45-73E01DC0EBB4}" dt="2023-07-30T09:14:12.193" v="134" actId="2696"/>
        <pc:sldMkLst>
          <pc:docMk/>
          <pc:sldMk cId="4219143074" sldId="293"/>
        </pc:sldMkLst>
      </pc:sldChg>
      <pc:sldChg chg="addSp delSp modSp add del mod ord">
        <pc:chgData name="Deepanshu Lulla" userId="7e3b43bbd2c2f15a" providerId="LiveId" clId="{9AE953A7-7A42-C74D-8E45-73E01DC0EBB4}" dt="2023-08-03T06:44:43.476" v="6146" actId="2696"/>
        <pc:sldMkLst>
          <pc:docMk/>
          <pc:sldMk cId="668161051" sldId="294"/>
        </pc:sldMkLst>
        <pc:spChg chg="add del mod">
          <ac:chgData name="Deepanshu Lulla" userId="7e3b43bbd2c2f15a" providerId="LiveId" clId="{9AE953A7-7A42-C74D-8E45-73E01DC0EBB4}" dt="2023-08-01T17:49:39.343" v="1803" actId="478"/>
          <ac:spMkLst>
            <pc:docMk/>
            <pc:sldMk cId="668161051" sldId="294"/>
            <ac:spMk id="3" creationId="{026A3341-2916-9651-324C-0A1F03736D42}"/>
          </ac:spMkLst>
        </pc:spChg>
        <pc:spChg chg="mod">
          <ac:chgData name="Deepanshu Lulla" userId="7e3b43bbd2c2f15a" providerId="LiveId" clId="{9AE953A7-7A42-C74D-8E45-73E01DC0EBB4}" dt="2023-08-01T17:48:38.226" v="1762" actId="1076"/>
          <ac:spMkLst>
            <pc:docMk/>
            <pc:sldMk cId="668161051" sldId="294"/>
            <ac:spMk id="75" creationId="{00000000-0000-0000-0000-000000000000}"/>
          </ac:spMkLst>
        </pc:spChg>
        <pc:picChg chg="add del mod">
          <ac:chgData name="Deepanshu Lulla" userId="7e3b43bbd2c2f15a" providerId="LiveId" clId="{9AE953A7-7A42-C74D-8E45-73E01DC0EBB4}" dt="2023-08-01T17:50:26.826" v="1810" actId="478"/>
          <ac:picMkLst>
            <pc:docMk/>
            <pc:sldMk cId="668161051" sldId="294"/>
            <ac:picMk id="2" creationId="{7508B343-6D51-BA43-610E-CD465A462A1C}"/>
          </ac:picMkLst>
        </pc:picChg>
        <pc:picChg chg="add del mod modCrop">
          <ac:chgData name="Deepanshu Lulla" userId="7e3b43bbd2c2f15a" providerId="LiveId" clId="{9AE953A7-7A42-C74D-8E45-73E01DC0EBB4}" dt="2023-08-01T17:50:34.983" v="1815" actId="478"/>
          <ac:picMkLst>
            <pc:docMk/>
            <pc:sldMk cId="668161051" sldId="294"/>
            <ac:picMk id="4" creationId="{7100069D-C1E9-895D-9314-6CF765E42B98}"/>
          </ac:picMkLst>
        </pc:picChg>
        <pc:picChg chg="del">
          <ac:chgData name="Deepanshu Lulla" userId="7e3b43bbd2c2f15a" providerId="LiveId" clId="{9AE953A7-7A42-C74D-8E45-73E01DC0EBB4}" dt="2023-07-30T09:15:50.136" v="144" actId="478"/>
          <ac:picMkLst>
            <pc:docMk/>
            <pc:sldMk cId="668161051" sldId="294"/>
            <ac:picMk id="5" creationId="{50FEEB09-EA3A-6B30-8D78-13739CDE414B}"/>
          </ac:picMkLst>
        </pc:picChg>
        <pc:picChg chg="add mod">
          <ac:chgData name="Deepanshu Lulla" userId="7e3b43bbd2c2f15a" providerId="LiveId" clId="{9AE953A7-7A42-C74D-8E45-73E01DC0EBB4}" dt="2023-08-01T17:50:47.008" v="1820" actId="1076"/>
          <ac:picMkLst>
            <pc:docMk/>
            <pc:sldMk cId="668161051" sldId="294"/>
            <ac:picMk id="5" creationId="{BD96D39B-43A4-85B6-B575-E7557E4151B1}"/>
          </ac:picMkLst>
        </pc:picChg>
        <pc:picChg chg="add mod">
          <ac:chgData name="Deepanshu Lulla" userId="7e3b43bbd2c2f15a" providerId="LiveId" clId="{9AE953A7-7A42-C74D-8E45-73E01DC0EBB4}" dt="2023-08-01T17:50:45.912" v="1819" actId="1076"/>
          <ac:picMkLst>
            <pc:docMk/>
            <pc:sldMk cId="668161051" sldId="294"/>
            <ac:picMk id="6" creationId="{B6F716D4-5F24-EC3E-BDA4-CE1A5DB8A5D8}"/>
          </ac:picMkLst>
        </pc:picChg>
      </pc:sldChg>
      <pc:sldChg chg="addSp delSp modSp add mod ord">
        <pc:chgData name="Deepanshu Lulla" userId="7e3b43bbd2c2f15a" providerId="LiveId" clId="{9AE953A7-7A42-C74D-8E45-73E01DC0EBB4}" dt="2023-08-02T18:51:43.995" v="5860" actId="20578"/>
        <pc:sldMkLst>
          <pc:docMk/>
          <pc:sldMk cId="2595420900" sldId="295"/>
        </pc:sldMkLst>
        <pc:spChg chg="mod">
          <ac:chgData name="Deepanshu Lulla" userId="7e3b43bbd2c2f15a" providerId="LiveId" clId="{9AE953A7-7A42-C74D-8E45-73E01DC0EBB4}" dt="2023-07-30T09:24:16.314" v="166" actId="20577"/>
          <ac:spMkLst>
            <pc:docMk/>
            <pc:sldMk cId="2595420900" sldId="295"/>
            <ac:spMk id="75" creationId="{00000000-0000-0000-0000-000000000000}"/>
          </ac:spMkLst>
        </pc:spChg>
        <pc:picChg chg="del">
          <ac:chgData name="Deepanshu Lulla" userId="7e3b43bbd2c2f15a" providerId="LiveId" clId="{9AE953A7-7A42-C74D-8E45-73E01DC0EBB4}" dt="2023-07-30T09:24:02.063" v="151" actId="478"/>
          <ac:picMkLst>
            <pc:docMk/>
            <pc:sldMk cId="2595420900" sldId="295"/>
            <ac:picMk id="2" creationId="{7508B343-6D51-BA43-610E-CD465A462A1C}"/>
          </ac:picMkLst>
        </pc:picChg>
        <pc:picChg chg="add mod">
          <ac:chgData name="Deepanshu Lulla" userId="7e3b43bbd2c2f15a" providerId="LiveId" clId="{9AE953A7-7A42-C74D-8E45-73E01DC0EBB4}" dt="2023-07-30T09:24:21.327" v="167" actId="1076"/>
          <ac:picMkLst>
            <pc:docMk/>
            <pc:sldMk cId="2595420900" sldId="295"/>
            <ac:picMk id="3" creationId="{B870812D-3FB9-3A48-5417-8914D2EC31C0}"/>
          </ac:picMkLst>
        </pc:picChg>
      </pc:sldChg>
      <pc:sldChg chg="delSp add del">
        <pc:chgData name="Deepanshu Lulla" userId="7e3b43bbd2c2f15a" providerId="LiveId" clId="{9AE953A7-7A42-C74D-8E45-73E01DC0EBB4}" dt="2023-07-30T09:23:51.944" v="149" actId="2696"/>
        <pc:sldMkLst>
          <pc:docMk/>
          <pc:sldMk cId="2753830617" sldId="295"/>
        </pc:sldMkLst>
        <pc:picChg chg="del">
          <ac:chgData name="Deepanshu Lulla" userId="7e3b43bbd2c2f15a" providerId="LiveId" clId="{9AE953A7-7A42-C74D-8E45-73E01DC0EBB4}" dt="2023-07-30T09:23:46.930" v="148" actId="478"/>
          <ac:picMkLst>
            <pc:docMk/>
            <pc:sldMk cId="2753830617" sldId="295"/>
            <ac:picMk id="1028" creationId="{93648FAF-6D7B-2340-383B-9F306B96036A}"/>
          </ac:picMkLst>
        </pc:picChg>
      </pc:sldChg>
      <pc:sldChg chg="addSp delSp modSp add del mod ord delAnim">
        <pc:chgData name="Deepanshu Lulla" userId="7e3b43bbd2c2f15a" providerId="LiveId" clId="{9AE953A7-7A42-C74D-8E45-73E01DC0EBB4}" dt="2023-08-02T19:03:15.380" v="5864" actId="2696"/>
        <pc:sldMkLst>
          <pc:docMk/>
          <pc:sldMk cId="3595776151" sldId="296"/>
        </pc:sldMkLst>
        <pc:spChg chg="del">
          <ac:chgData name="Deepanshu Lulla" userId="7e3b43bbd2c2f15a" providerId="LiveId" clId="{9AE953A7-7A42-C74D-8E45-73E01DC0EBB4}" dt="2023-07-30T09:27:29.018" v="170" actId="478"/>
          <ac:spMkLst>
            <pc:docMk/>
            <pc:sldMk cId="3595776151" sldId="296"/>
            <ac:spMk id="2" creationId="{6BC44211-5A22-52B6-6899-CE0C8804C8E8}"/>
          </ac:spMkLst>
        </pc:spChg>
        <pc:spChg chg="mod">
          <ac:chgData name="Deepanshu Lulla" userId="7e3b43bbd2c2f15a" providerId="LiveId" clId="{9AE953A7-7A42-C74D-8E45-73E01DC0EBB4}" dt="2023-07-30T09:36:45.513" v="253" actId="20577"/>
          <ac:spMkLst>
            <pc:docMk/>
            <pc:sldMk cId="3595776151" sldId="296"/>
            <ac:spMk id="75" creationId="{00000000-0000-0000-0000-000000000000}"/>
          </ac:spMkLst>
        </pc:spChg>
        <pc:picChg chg="del">
          <ac:chgData name="Deepanshu Lulla" userId="7e3b43bbd2c2f15a" providerId="LiveId" clId="{9AE953A7-7A42-C74D-8E45-73E01DC0EBB4}" dt="2023-07-30T09:27:32.086" v="172" actId="478"/>
          <ac:picMkLst>
            <pc:docMk/>
            <pc:sldMk cId="3595776151" sldId="296"/>
            <ac:picMk id="3" creationId="{A7F98C44-9891-77F4-DCAB-F90034DBF75A}"/>
          </ac:picMkLst>
        </pc:picChg>
        <pc:picChg chg="del">
          <ac:chgData name="Deepanshu Lulla" userId="7e3b43bbd2c2f15a" providerId="LiveId" clId="{9AE953A7-7A42-C74D-8E45-73E01DC0EBB4}" dt="2023-07-30T09:27:30.646" v="171" actId="478"/>
          <ac:picMkLst>
            <pc:docMk/>
            <pc:sldMk cId="3595776151" sldId="296"/>
            <ac:picMk id="4" creationId="{771B727D-CA90-1D72-B39B-5C459A738D86}"/>
          </ac:picMkLst>
        </pc:picChg>
        <pc:picChg chg="add mod">
          <ac:chgData name="Deepanshu Lulla" userId="7e3b43bbd2c2f15a" providerId="LiveId" clId="{9AE953A7-7A42-C74D-8E45-73E01DC0EBB4}" dt="2023-08-01T17:45:55.353" v="1759" actId="14100"/>
          <ac:picMkLst>
            <pc:docMk/>
            <pc:sldMk cId="3595776151" sldId="296"/>
            <ac:picMk id="3074" creationId="{8DF1AC2D-3E99-D9E4-6564-E18530B1E12B}"/>
          </ac:picMkLst>
        </pc:picChg>
      </pc:sldChg>
      <pc:sldChg chg="addSp delSp modSp add del mod ord">
        <pc:chgData name="Deepanshu Lulla" userId="7e3b43bbd2c2f15a" providerId="LiveId" clId="{9AE953A7-7A42-C74D-8E45-73E01DC0EBB4}" dt="2023-08-02T16:52:59.075" v="4810" actId="2696"/>
        <pc:sldMkLst>
          <pc:docMk/>
          <pc:sldMk cId="2300684921" sldId="297"/>
        </pc:sldMkLst>
        <pc:spChg chg="add mod">
          <ac:chgData name="Deepanshu Lulla" userId="7e3b43bbd2c2f15a" providerId="LiveId" clId="{9AE953A7-7A42-C74D-8E45-73E01DC0EBB4}" dt="2023-08-01T20:37:48.978" v="3937" actId="5793"/>
          <ac:spMkLst>
            <pc:docMk/>
            <pc:sldMk cId="2300684921" sldId="297"/>
            <ac:spMk id="3" creationId="{0CC989EF-FD6C-EDB2-E29E-8EF0B2C42132}"/>
          </ac:spMkLst>
        </pc:spChg>
        <pc:spChg chg="add mod">
          <ac:chgData name="Deepanshu Lulla" userId="7e3b43bbd2c2f15a" providerId="LiveId" clId="{9AE953A7-7A42-C74D-8E45-73E01DC0EBB4}" dt="2023-08-01T20:38:01.023" v="3953" actId="20577"/>
          <ac:spMkLst>
            <pc:docMk/>
            <pc:sldMk cId="2300684921" sldId="297"/>
            <ac:spMk id="4" creationId="{333CEF64-2150-D56F-2591-65D282571260}"/>
          </ac:spMkLst>
        </pc:spChg>
        <pc:picChg chg="add mod">
          <ac:chgData name="Deepanshu Lulla" userId="7e3b43bbd2c2f15a" providerId="LiveId" clId="{9AE953A7-7A42-C74D-8E45-73E01DC0EBB4}" dt="2023-08-01T20:38:30.587" v="3954" actId="1076"/>
          <ac:picMkLst>
            <pc:docMk/>
            <pc:sldMk cId="2300684921" sldId="297"/>
            <ac:picMk id="2" creationId="{D6453360-9DB4-1E2A-E4FD-A08A213582E9}"/>
          </ac:picMkLst>
        </pc:picChg>
        <pc:picChg chg="mod">
          <ac:chgData name="Deepanshu Lulla" userId="7e3b43bbd2c2f15a" providerId="LiveId" clId="{9AE953A7-7A42-C74D-8E45-73E01DC0EBB4}" dt="2023-08-01T20:37:52.113" v="3938" actId="1076"/>
          <ac:picMkLst>
            <pc:docMk/>
            <pc:sldMk cId="2300684921" sldId="297"/>
            <ac:picMk id="74" creationId="{00000000-0000-0000-0000-000000000000}"/>
          </ac:picMkLst>
        </pc:picChg>
        <pc:picChg chg="del">
          <ac:chgData name="Deepanshu Lulla" userId="7e3b43bbd2c2f15a" providerId="LiveId" clId="{9AE953A7-7A42-C74D-8E45-73E01DC0EBB4}" dt="2023-07-30T09:37:03.644" v="255" actId="478"/>
          <ac:picMkLst>
            <pc:docMk/>
            <pc:sldMk cId="2300684921" sldId="297"/>
            <ac:picMk id="1028" creationId="{93648FAF-6D7B-2340-383B-9F306B96036A}"/>
          </ac:picMkLst>
        </pc:picChg>
      </pc:sldChg>
      <pc:sldChg chg="addSp delSp modSp add mod modAnim">
        <pc:chgData name="Deepanshu Lulla" userId="7e3b43bbd2c2f15a" providerId="LiveId" clId="{9AE953A7-7A42-C74D-8E45-73E01DC0EBB4}" dt="2023-08-01T17:00:14.545" v="1443"/>
        <pc:sldMkLst>
          <pc:docMk/>
          <pc:sldMk cId="3851266396" sldId="298"/>
        </pc:sldMkLst>
        <pc:spChg chg="add mod">
          <ac:chgData name="Deepanshu Lulla" userId="7e3b43bbd2c2f15a" providerId="LiveId" clId="{9AE953A7-7A42-C74D-8E45-73E01DC0EBB4}" dt="2023-08-01T16:59:29.538" v="1359" actId="1076"/>
          <ac:spMkLst>
            <pc:docMk/>
            <pc:sldMk cId="3851266396" sldId="298"/>
            <ac:spMk id="4" creationId="{60BCBBBB-9533-96F7-60E7-7D40BDD28EDD}"/>
          </ac:spMkLst>
        </pc:spChg>
        <pc:spChg chg="mod">
          <ac:chgData name="Deepanshu Lulla" userId="7e3b43bbd2c2f15a" providerId="LiveId" clId="{9AE953A7-7A42-C74D-8E45-73E01DC0EBB4}" dt="2023-08-01T17:00:01.336" v="1441" actId="113"/>
          <ac:spMkLst>
            <pc:docMk/>
            <pc:sldMk cId="3851266396" sldId="298"/>
            <ac:spMk id="76" creationId="{00000000-0000-0000-0000-000000000000}"/>
          </ac:spMkLst>
        </pc:spChg>
        <pc:picChg chg="mod">
          <ac:chgData name="Deepanshu Lulla" userId="7e3b43bbd2c2f15a" providerId="LiveId" clId="{9AE953A7-7A42-C74D-8E45-73E01DC0EBB4}" dt="2023-07-30T09:49:09.639" v="286" actId="1076"/>
          <ac:picMkLst>
            <pc:docMk/>
            <pc:sldMk cId="3851266396" sldId="298"/>
            <ac:picMk id="74" creationId="{00000000-0000-0000-0000-000000000000}"/>
          </ac:picMkLst>
        </pc:picChg>
        <pc:picChg chg="del">
          <ac:chgData name="Deepanshu Lulla" userId="7e3b43bbd2c2f15a" providerId="LiveId" clId="{9AE953A7-7A42-C74D-8E45-73E01DC0EBB4}" dt="2023-07-30T10:47:43.148" v="379" actId="478"/>
          <ac:picMkLst>
            <pc:docMk/>
            <pc:sldMk cId="3851266396" sldId="298"/>
            <ac:picMk id="3080" creationId="{52294C75-CEC5-8EFC-FEB4-C0803A6A8089}"/>
          </ac:picMkLst>
        </pc:picChg>
        <pc:picChg chg="del">
          <ac:chgData name="Deepanshu Lulla" userId="7e3b43bbd2c2f15a" providerId="LiveId" clId="{9AE953A7-7A42-C74D-8E45-73E01DC0EBB4}" dt="2023-07-30T09:43:28.358" v="275" actId="478"/>
          <ac:picMkLst>
            <pc:docMk/>
            <pc:sldMk cId="3851266396" sldId="298"/>
            <ac:picMk id="3088" creationId="{42DE7482-3419-9300-D9C7-1AE5C80BE39B}"/>
          </ac:picMkLst>
        </pc:picChg>
        <pc:picChg chg="add mod">
          <ac:chgData name="Deepanshu Lulla" userId="7e3b43bbd2c2f15a" providerId="LiveId" clId="{9AE953A7-7A42-C74D-8E45-73E01DC0EBB4}" dt="2023-07-30T09:48:54.613" v="284" actId="1076"/>
          <ac:picMkLst>
            <pc:docMk/>
            <pc:sldMk cId="3851266396" sldId="298"/>
            <ac:picMk id="5122" creationId="{E4794357-EF2B-7E02-8254-1A903C4DCC60}"/>
          </ac:picMkLst>
        </pc:picChg>
      </pc:sldChg>
      <pc:sldChg chg="addSp delSp modSp add mod">
        <pc:chgData name="Deepanshu Lulla" userId="7e3b43bbd2c2f15a" providerId="LiveId" clId="{9AE953A7-7A42-C74D-8E45-73E01DC0EBB4}" dt="2023-07-30T10:09:20.516" v="344" actId="1076"/>
        <pc:sldMkLst>
          <pc:docMk/>
          <pc:sldMk cId="238035910" sldId="299"/>
        </pc:sldMkLst>
        <pc:spChg chg="del">
          <ac:chgData name="Deepanshu Lulla" userId="7e3b43bbd2c2f15a" providerId="LiveId" clId="{9AE953A7-7A42-C74D-8E45-73E01DC0EBB4}" dt="2023-07-30T10:08:31.597" v="330" actId="478"/>
          <ac:spMkLst>
            <pc:docMk/>
            <pc:sldMk cId="238035910" sldId="299"/>
            <ac:spMk id="2" creationId="{2AEED36C-44E0-BD10-587B-29DEB3A2D394}"/>
          </ac:spMkLst>
        </pc:spChg>
        <pc:spChg chg="add mod">
          <ac:chgData name="Deepanshu Lulla" userId="7e3b43bbd2c2f15a" providerId="LiveId" clId="{9AE953A7-7A42-C74D-8E45-73E01DC0EBB4}" dt="2023-07-30T10:09:20.516" v="344" actId="1076"/>
          <ac:spMkLst>
            <pc:docMk/>
            <pc:sldMk cId="238035910" sldId="299"/>
            <ac:spMk id="4" creationId="{47FCE445-1340-B98B-152E-9ED608424836}"/>
          </ac:spMkLst>
        </pc:spChg>
        <pc:spChg chg="mod">
          <ac:chgData name="Deepanshu Lulla" userId="7e3b43bbd2c2f15a" providerId="LiveId" clId="{9AE953A7-7A42-C74D-8E45-73E01DC0EBB4}" dt="2023-07-30T10:09:01.890" v="341" actId="20577"/>
          <ac:spMkLst>
            <pc:docMk/>
            <pc:sldMk cId="238035910" sldId="299"/>
            <ac:spMk id="75" creationId="{00000000-0000-0000-0000-000000000000}"/>
          </ac:spMkLst>
        </pc:spChg>
        <pc:picChg chg="del">
          <ac:chgData name="Deepanshu Lulla" userId="7e3b43bbd2c2f15a" providerId="LiveId" clId="{9AE953A7-7A42-C74D-8E45-73E01DC0EBB4}" dt="2023-07-30T10:08:33.166" v="331" actId="478"/>
          <ac:picMkLst>
            <pc:docMk/>
            <pc:sldMk cId="238035910" sldId="299"/>
            <ac:picMk id="3" creationId="{F61D24A2-6C71-2918-8D4E-7E694C675C6D}"/>
          </ac:picMkLst>
        </pc:picChg>
        <pc:picChg chg="add mod">
          <ac:chgData name="Deepanshu Lulla" userId="7e3b43bbd2c2f15a" providerId="LiveId" clId="{9AE953A7-7A42-C74D-8E45-73E01DC0EBB4}" dt="2023-07-30T10:08:51.083" v="338" actId="1076"/>
          <ac:picMkLst>
            <pc:docMk/>
            <pc:sldMk cId="238035910" sldId="299"/>
            <ac:picMk id="7170" creationId="{6EE2E16E-5CB5-B3D8-0880-617DB9F17731}"/>
          </ac:picMkLst>
        </pc:picChg>
        <pc:picChg chg="add del mod">
          <ac:chgData name="Deepanshu Lulla" userId="7e3b43bbd2c2f15a" providerId="LiveId" clId="{9AE953A7-7A42-C74D-8E45-73E01DC0EBB4}" dt="2023-07-30T10:08:43.043" v="336"/>
          <ac:picMkLst>
            <pc:docMk/>
            <pc:sldMk cId="238035910" sldId="299"/>
            <ac:picMk id="7172" creationId="{7B530BEB-2128-6842-BA83-9D2A5F7762E8}"/>
          </ac:picMkLst>
        </pc:picChg>
      </pc:sldChg>
      <pc:sldChg chg="addSp delSp modSp add mod">
        <pc:chgData name="Deepanshu Lulla" userId="7e3b43bbd2c2f15a" providerId="LiveId" clId="{9AE953A7-7A42-C74D-8E45-73E01DC0EBB4}" dt="2023-08-02T15:45:14.277" v="4560" actId="1076"/>
        <pc:sldMkLst>
          <pc:docMk/>
          <pc:sldMk cId="1089245947" sldId="300"/>
        </pc:sldMkLst>
        <pc:spChg chg="del">
          <ac:chgData name="Deepanshu Lulla" userId="7e3b43bbd2c2f15a" providerId="LiveId" clId="{9AE953A7-7A42-C74D-8E45-73E01DC0EBB4}" dt="2023-07-30T10:46:38.088" v="353" actId="478"/>
          <ac:spMkLst>
            <pc:docMk/>
            <pc:sldMk cId="1089245947" sldId="300"/>
            <ac:spMk id="2" creationId="{2AEED36C-44E0-BD10-587B-29DEB3A2D394}"/>
          </ac:spMkLst>
        </pc:spChg>
        <pc:spChg chg="add mod">
          <ac:chgData name="Deepanshu Lulla" userId="7e3b43bbd2c2f15a" providerId="LiveId" clId="{9AE953A7-7A42-C74D-8E45-73E01DC0EBB4}" dt="2023-08-02T15:45:14.277" v="4560" actId="1076"/>
          <ac:spMkLst>
            <pc:docMk/>
            <pc:sldMk cId="1089245947" sldId="300"/>
            <ac:spMk id="3" creationId="{57434ABA-E22C-DBF5-D447-863D4B805C09}"/>
          </ac:spMkLst>
        </pc:spChg>
        <pc:spChg chg="add del mod">
          <ac:chgData name="Deepanshu Lulla" userId="7e3b43bbd2c2f15a" providerId="LiveId" clId="{9AE953A7-7A42-C74D-8E45-73E01DC0EBB4}" dt="2023-07-30T10:47:33.327" v="378"/>
          <ac:spMkLst>
            <pc:docMk/>
            <pc:sldMk cId="1089245947" sldId="300"/>
            <ac:spMk id="4" creationId="{7094DB15-34FC-B6DC-53C9-9932FD97387D}"/>
          </ac:spMkLst>
        </pc:spChg>
        <pc:spChg chg="mod">
          <ac:chgData name="Deepanshu Lulla" userId="7e3b43bbd2c2f15a" providerId="LiveId" clId="{9AE953A7-7A42-C74D-8E45-73E01DC0EBB4}" dt="2023-07-30T20:12:47.882" v="420" actId="403"/>
          <ac:spMkLst>
            <pc:docMk/>
            <pc:sldMk cId="1089245947" sldId="300"/>
            <ac:spMk id="75" creationId="{00000000-0000-0000-0000-000000000000}"/>
          </ac:spMkLst>
        </pc:spChg>
        <pc:picChg chg="del">
          <ac:chgData name="Deepanshu Lulla" userId="7e3b43bbd2c2f15a" providerId="LiveId" clId="{9AE953A7-7A42-C74D-8E45-73E01DC0EBB4}" dt="2023-07-30T10:46:35.423" v="352" actId="478"/>
          <ac:picMkLst>
            <pc:docMk/>
            <pc:sldMk cId="1089245947" sldId="300"/>
            <ac:picMk id="3" creationId="{F61D24A2-6C71-2918-8D4E-7E694C675C6D}"/>
          </ac:picMkLst>
        </pc:picChg>
        <pc:picChg chg="mod">
          <ac:chgData name="Deepanshu Lulla" userId="7e3b43bbd2c2f15a" providerId="LiveId" clId="{9AE953A7-7A42-C74D-8E45-73E01DC0EBB4}" dt="2023-07-30T10:46:50.496" v="371" actId="14100"/>
          <ac:picMkLst>
            <pc:docMk/>
            <pc:sldMk cId="1089245947" sldId="300"/>
            <ac:picMk id="74" creationId="{00000000-0000-0000-0000-000000000000}"/>
          </ac:picMkLst>
        </pc:picChg>
        <pc:picChg chg="add mod">
          <ac:chgData name="Deepanshu Lulla" userId="7e3b43bbd2c2f15a" providerId="LiveId" clId="{9AE953A7-7A42-C74D-8E45-73E01DC0EBB4}" dt="2023-08-02T15:45:07.037" v="4557" actId="1076"/>
          <ac:picMkLst>
            <pc:docMk/>
            <pc:sldMk cId="1089245947" sldId="300"/>
            <ac:picMk id="2050" creationId="{029E955B-A9AB-7B81-35EF-3AAFECA793C0}"/>
          </ac:picMkLst>
        </pc:picChg>
      </pc:sldChg>
      <pc:sldChg chg="addSp delSp modSp add del mod delAnim">
        <pc:chgData name="Deepanshu Lulla" userId="7e3b43bbd2c2f15a" providerId="LiveId" clId="{9AE953A7-7A42-C74D-8E45-73E01DC0EBB4}" dt="2023-08-02T16:53:10.624" v="4811" actId="2696"/>
        <pc:sldMkLst>
          <pc:docMk/>
          <pc:sldMk cId="2202502232" sldId="301"/>
        </pc:sldMkLst>
        <pc:spChg chg="add del mod">
          <ac:chgData name="Deepanshu Lulla" userId="7e3b43bbd2c2f15a" providerId="LiveId" clId="{9AE953A7-7A42-C74D-8E45-73E01DC0EBB4}" dt="2023-08-01T17:36:29.022" v="1653" actId="478"/>
          <ac:spMkLst>
            <pc:docMk/>
            <pc:sldMk cId="2202502232" sldId="301"/>
            <ac:spMk id="2" creationId="{E3BA7B60-0411-6E22-8FAE-925FB05B1929}"/>
          </ac:spMkLst>
        </pc:spChg>
        <pc:spChg chg="add">
          <ac:chgData name="Deepanshu Lulla" userId="7e3b43bbd2c2f15a" providerId="LiveId" clId="{9AE953A7-7A42-C74D-8E45-73E01DC0EBB4}" dt="2023-08-01T17:35:45.693" v="1644"/>
          <ac:spMkLst>
            <pc:docMk/>
            <pc:sldMk cId="2202502232" sldId="301"/>
            <ac:spMk id="4" creationId="{811212B1-AC52-64EB-FF48-D9A30F609BB0}"/>
          </ac:spMkLst>
        </pc:spChg>
        <pc:spChg chg="mod">
          <ac:chgData name="Deepanshu Lulla" userId="7e3b43bbd2c2f15a" providerId="LiveId" clId="{9AE953A7-7A42-C74D-8E45-73E01DC0EBB4}" dt="2023-08-01T17:36:53.296" v="1685" actId="20577"/>
          <ac:spMkLst>
            <pc:docMk/>
            <pc:sldMk cId="2202502232" sldId="301"/>
            <ac:spMk id="5" creationId="{8FDE7FEA-A3DD-1DBF-EDA3-6DDE5EEC9D0B}"/>
          </ac:spMkLst>
        </pc:spChg>
        <pc:spChg chg="add del mod">
          <ac:chgData name="Deepanshu Lulla" userId="7e3b43bbd2c2f15a" providerId="LiveId" clId="{9AE953A7-7A42-C74D-8E45-73E01DC0EBB4}" dt="2023-08-01T17:36:01.086" v="1649" actId="478"/>
          <ac:spMkLst>
            <pc:docMk/>
            <pc:sldMk cId="2202502232" sldId="301"/>
            <ac:spMk id="6" creationId="{385032E5-BFC9-421D-B311-BF86F4E67150}"/>
          </ac:spMkLst>
        </pc:spChg>
        <pc:spChg chg="add mod">
          <ac:chgData name="Deepanshu Lulla" userId="7e3b43bbd2c2f15a" providerId="LiveId" clId="{9AE953A7-7A42-C74D-8E45-73E01DC0EBB4}" dt="2023-08-01T17:36:42.356" v="1664" actId="20577"/>
          <ac:spMkLst>
            <pc:docMk/>
            <pc:sldMk cId="2202502232" sldId="301"/>
            <ac:spMk id="9" creationId="{7697F927-D84D-F03D-991A-796E9E03E0D8}"/>
          </ac:spMkLst>
        </pc:spChg>
        <pc:spChg chg="del mod">
          <ac:chgData name="Deepanshu Lulla" userId="7e3b43bbd2c2f15a" providerId="LiveId" clId="{9AE953A7-7A42-C74D-8E45-73E01DC0EBB4}" dt="2023-08-01T17:02:43.649" v="1454" actId="478"/>
          <ac:spMkLst>
            <pc:docMk/>
            <pc:sldMk cId="2202502232" sldId="301"/>
            <ac:spMk id="76" creationId="{00000000-0000-0000-0000-000000000000}"/>
          </ac:spMkLst>
        </pc:spChg>
        <pc:picChg chg="add mod">
          <ac:chgData name="Deepanshu Lulla" userId="7e3b43bbd2c2f15a" providerId="LiveId" clId="{9AE953A7-7A42-C74D-8E45-73E01DC0EBB4}" dt="2023-08-01T17:36:30.939" v="1654" actId="1076"/>
          <ac:picMkLst>
            <pc:docMk/>
            <pc:sldMk cId="2202502232" sldId="301"/>
            <ac:picMk id="7" creationId="{860B0E86-0152-2E49-8160-E80B3F581465}"/>
          </ac:picMkLst>
        </pc:picChg>
        <pc:picChg chg="add del mod">
          <ac:chgData name="Deepanshu Lulla" userId="7e3b43bbd2c2f15a" providerId="LiveId" clId="{9AE953A7-7A42-C74D-8E45-73E01DC0EBB4}" dt="2023-08-01T17:36:01.086" v="1649" actId="478"/>
          <ac:picMkLst>
            <pc:docMk/>
            <pc:sldMk cId="2202502232" sldId="301"/>
            <ac:picMk id="74" creationId="{00000000-0000-0000-0000-000000000000}"/>
          </ac:picMkLst>
        </pc:picChg>
        <pc:picChg chg="add del mod">
          <ac:chgData name="Deepanshu Lulla" userId="7e3b43bbd2c2f15a" providerId="LiveId" clId="{9AE953A7-7A42-C74D-8E45-73E01DC0EBB4}" dt="2023-08-01T17:35:43.166" v="1643" actId="478"/>
          <ac:picMkLst>
            <pc:docMk/>
            <pc:sldMk cId="2202502232" sldId="301"/>
            <ac:picMk id="3074" creationId="{C04DC2E2-9EFF-5313-73E4-04D8BFF52A0D}"/>
          </ac:picMkLst>
        </pc:picChg>
        <pc:picChg chg="del">
          <ac:chgData name="Deepanshu Lulla" userId="7e3b43bbd2c2f15a" providerId="LiveId" clId="{9AE953A7-7A42-C74D-8E45-73E01DC0EBB4}" dt="2023-07-30T10:48:34.397" v="381" actId="478"/>
          <ac:picMkLst>
            <pc:docMk/>
            <pc:sldMk cId="2202502232" sldId="301"/>
            <ac:picMk id="5122" creationId="{E4794357-EF2B-7E02-8254-1A903C4DCC60}"/>
          </ac:picMkLst>
        </pc:picChg>
        <pc:cxnChg chg="del">
          <ac:chgData name="Deepanshu Lulla" userId="7e3b43bbd2c2f15a" providerId="LiveId" clId="{9AE953A7-7A42-C74D-8E45-73E01DC0EBB4}" dt="2023-08-01T17:36:25.408" v="1652" actId="478"/>
          <ac:cxnSpMkLst>
            <pc:docMk/>
            <pc:sldMk cId="2202502232" sldId="301"/>
            <ac:cxnSpMk id="3" creationId="{52B9F851-EBFF-A7E9-0AB9-6EFD5F1E6A25}"/>
          </ac:cxnSpMkLst>
        </pc:cxnChg>
      </pc:sldChg>
      <pc:sldChg chg="addSp delSp modSp add mod">
        <pc:chgData name="Deepanshu Lulla" userId="7e3b43bbd2c2f15a" providerId="LiveId" clId="{9AE953A7-7A42-C74D-8E45-73E01DC0EBB4}" dt="2023-07-30T20:15:59.028" v="423" actId="1076"/>
        <pc:sldMkLst>
          <pc:docMk/>
          <pc:sldMk cId="1324273981" sldId="302"/>
        </pc:sldMkLst>
        <pc:spChg chg="del">
          <ac:chgData name="Deepanshu Lulla" userId="7e3b43bbd2c2f15a" providerId="LiveId" clId="{9AE953A7-7A42-C74D-8E45-73E01DC0EBB4}" dt="2023-07-30T20:11:20.260" v="407" actId="478"/>
          <ac:spMkLst>
            <pc:docMk/>
            <pc:sldMk cId="1324273981" sldId="302"/>
            <ac:spMk id="2" creationId="{2AEED36C-44E0-BD10-587B-29DEB3A2D394}"/>
          </ac:spMkLst>
        </pc:spChg>
        <pc:spChg chg="add mod">
          <ac:chgData name="Deepanshu Lulla" userId="7e3b43bbd2c2f15a" providerId="LiveId" clId="{9AE953A7-7A42-C74D-8E45-73E01DC0EBB4}" dt="2023-07-30T20:15:59.028" v="423" actId="1076"/>
          <ac:spMkLst>
            <pc:docMk/>
            <pc:sldMk cId="1324273981" sldId="302"/>
            <ac:spMk id="5" creationId="{5397740A-7884-F7B0-5065-03939F7D6D83}"/>
          </ac:spMkLst>
        </pc:spChg>
        <pc:spChg chg="mod">
          <ac:chgData name="Deepanshu Lulla" userId="7e3b43bbd2c2f15a" providerId="LiveId" clId="{9AE953A7-7A42-C74D-8E45-73E01DC0EBB4}" dt="2023-07-30T20:11:16.508" v="406" actId="20577"/>
          <ac:spMkLst>
            <pc:docMk/>
            <pc:sldMk cId="1324273981" sldId="302"/>
            <ac:spMk id="75" creationId="{00000000-0000-0000-0000-000000000000}"/>
          </ac:spMkLst>
        </pc:spChg>
        <pc:picChg chg="del">
          <ac:chgData name="Deepanshu Lulla" userId="7e3b43bbd2c2f15a" providerId="LiveId" clId="{9AE953A7-7A42-C74D-8E45-73E01DC0EBB4}" dt="2023-07-30T20:11:21.840" v="408" actId="478"/>
          <ac:picMkLst>
            <pc:docMk/>
            <pc:sldMk cId="1324273981" sldId="302"/>
            <ac:picMk id="3" creationId="{F61D24A2-6C71-2918-8D4E-7E694C675C6D}"/>
          </ac:picMkLst>
        </pc:picChg>
        <pc:picChg chg="mod">
          <ac:chgData name="Deepanshu Lulla" userId="7e3b43bbd2c2f15a" providerId="LiveId" clId="{9AE953A7-7A42-C74D-8E45-73E01DC0EBB4}" dt="2023-07-30T20:15:56.060" v="422" actId="1076"/>
          <ac:picMkLst>
            <pc:docMk/>
            <pc:sldMk cId="1324273981" sldId="302"/>
            <ac:picMk id="74" creationId="{00000000-0000-0000-0000-000000000000}"/>
          </ac:picMkLst>
        </pc:picChg>
      </pc:sldChg>
      <pc:sldChg chg="addSp delSp modSp add mod ord">
        <pc:chgData name="Deepanshu Lulla" userId="7e3b43bbd2c2f15a" providerId="LiveId" clId="{9AE953A7-7A42-C74D-8E45-73E01DC0EBB4}" dt="2023-08-01T21:40:41.122" v="4516" actId="20578"/>
        <pc:sldMkLst>
          <pc:docMk/>
          <pc:sldMk cId="4195973071" sldId="303"/>
        </pc:sldMkLst>
        <pc:spChg chg="del">
          <ac:chgData name="Deepanshu Lulla" userId="7e3b43bbd2c2f15a" providerId="LiveId" clId="{9AE953A7-7A42-C74D-8E45-73E01DC0EBB4}" dt="2023-07-30T20:22:03.332" v="453" actId="478"/>
          <ac:spMkLst>
            <pc:docMk/>
            <pc:sldMk cId="4195973071" sldId="303"/>
            <ac:spMk id="2" creationId="{2AEED36C-44E0-BD10-587B-29DEB3A2D394}"/>
          </ac:spMkLst>
        </pc:spChg>
        <pc:spChg chg="add mod">
          <ac:chgData name="Deepanshu Lulla" userId="7e3b43bbd2c2f15a" providerId="LiveId" clId="{9AE953A7-7A42-C74D-8E45-73E01DC0EBB4}" dt="2023-07-30T20:27:50.288" v="549" actId="20577"/>
          <ac:spMkLst>
            <pc:docMk/>
            <pc:sldMk cId="4195973071" sldId="303"/>
            <ac:spMk id="6" creationId="{7AEB431A-6704-F0FF-3425-AEB57C6A102A}"/>
          </ac:spMkLst>
        </pc:spChg>
        <pc:spChg chg="mod">
          <ac:chgData name="Deepanshu Lulla" userId="7e3b43bbd2c2f15a" providerId="LiveId" clId="{9AE953A7-7A42-C74D-8E45-73E01DC0EBB4}" dt="2023-07-30T20:23:18.478" v="472" actId="20577"/>
          <ac:spMkLst>
            <pc:docMk/>
            <pc:sldMk cId="4195973071" sldId="303"/>
            <ac:spMk id="75" creationId="{00000000-0000-0000-0000-000000000000}"/>
          </ac:spMkLst>
        </pc:spChg>
        <pc:picChg chg="del">
          <ac:chgData name="Deepanshu Lulla" userId="7e3b43bbd2c2f15a" providerId="LiveId" clId="{9AE953A7-7A42-C74D-8E45-73E01DC0EBB4}" dt="2023-07-30T20:22:05.168" v="454" actId="478"/>
          <ac:picMkLst>
            <pc:docMk/>
            <pc:sldMk cId="4195973071" sldId="303"/>
            <ac:picMk id="3" creationId="{F61D24A2-6C71-2918-8D4E-7E694C675C6D}"/>
          </ac:picMkLst>
        </pc:picChg>
        <pc:picChg chg="add del mod">
          <ac:chgData name="Deepanshu Lulla" userId="7e3b43bbd2c2f15a" providerId="LiveId" clId="{9AE953A7-7A42-C74D-8E45-73E01DC0EBB4}" dt="2023-07-30T20:23:10.437" v="459" actId="478"/>
          <ac:picMkLst>
            <pc:docMk/>
            <pc:sldMk cId="4195973071" sldId="303"/>
            <ac:picMk id="4" creationId="{1487BB3E-6843-4603-DD86-F2B67487FA1E}"/>
          </ac:picMkLst>
        </pc:picChg>
        <pc:picChg chg="mod">
          <ac:chgData name="Deepanshu Lulla" userId="7e3b43bbd2c2f15a" providerId="LiveId" clId="{9AE953A7-7A42-C74D-8E45-73E01DC0EBB4}" dt="2023-07-30T20:23:24.285" v="475" actId="14100"/>
          <ac:picMkLst>
            <pc:docMk/>
            <pc:sldMk cId="4195973071" sldId="303"/>
            <ac:picMk id="74" creationId="{00000000-0000-0000-0000-000000000000}"/>
          </ac:picMkLst>
        </pc:picChg>
        <pc:picChg chg="add mod">
          <ac:chgData name="Deepanshu Lulla" userId="7e3b43bbd2c2f15a" providerId="LiveId" clId="{9AE953A7-7A42-C74D-8E45-73E01DC0EBB4}" dt="2023-07-30T20:35:46.024" v="637" actId="14100"/>
          <ac:picMkLst>
            <pc:docMk/>
            <pc:sldMk cId="4195973071" sldId="303"/>
            <ac:picMk id="1026" creationId="{D1833736-B28C-DD57-84FF-4F5A19185FD1}"/>
          </ac:picMkLst>
        </pc:picChg>
      </pc:sldChg>
      <pc:sldChg chg="addSp delSp modSp add mod ord">
        <pc:chgData name="Deepanshu Lulla" userId="7e3b43bbd2c2f15a" providerId="LiveId" clId="{9AE953A7-7A42-C74D-8E45-73E01DC0EBB4}" dt="2023-08-01T21:40:41.122" v="4516" actId="20578"/>
        <pc:sldMkLst>
          <pc:docMk/>
          <pc:sldMk cId="3869107198" sldId="304"/>
        </pc:sldMkLst>
        <pc:spChg chg="mod">
          <ac:chgData name="Deepanshu Lulla" userId="7e3b43bbd2c2f15a" providerId="LiveId" clId="{9AE953A7-7A42-C74D-8E45-73E01DC0EBB4}" dt="2023-07-30T20:33:57.501" v="634" actId="1076"/>
          <ac:spMkLst>
            <pc:docMk/>
            <pc:sldMk cId="3869107198" sldId="304"/>
            <ac:spMk id="6" creationId="{7AEB431A-6704-F0FF-3425-AEB57C6A102A}"/>
          </ac:spMkLst>
        </pc:spChg>
        <pc:spChg chg="mod">
          <ac:chgData name="Deepanshu Lulla" userId="7e3b43bbd2c2f15a" providerId="LiveId" clId="{9AE953A7-7A42-C74D-8E45-73E01DC0EBB4}" dt="2023-07-30T20:24:27.592" v="490" actId="20577"/>
          <ac:spMkLst>
            <pc:docMk/>
            <pc:sldMk cId="3869107198" sldId="304"/>
            <ac:spMk id="75" creationId="{00000000-0000-0000-0000-000000000000}"/>
          </ac:spMkLst>
        </pc:spChg>
        <pc:picChg chg="del">
          <ac:chgData name="Deepanshu Lulla" userId="7e3b43bbd2c2f15a" providerId="LiveId" clId="{9AE953A7-7A42-C74D-8E45-73E01DC0EBB4}" dt="2023-07-30T20:24:46.728" v="491" actId="478"/>
          <ac:picMkLst>
            <pc:docMk/>
            <pc:sldMk cId="3869107198" sldId="304"/>
            <ac:picMk id="1026" creationId="{D1833736-B28C-DD57-84FF-4F5A19185FD1}"/>
          </ac:picMkLst>
        </pc:picChg>
        <pc:picChg chg="add mod">
          <ac:chgData name="Deepanshu Lulla" userId="7e3b43bbd2c2f15a" providerId="LiveId" clId="{9AE953A7-7A42-C74D-8E45-73E01DC0EBB4}" dt="2023-07-30T20:34:03.867" v="635" actId="14100"/>
          <ac:picMkLst>
            <pc:docMk/>
            <pc:sldMk cId="3869107198" sldId="304"/>
            <ac:picMk id="3074" creationId="{4000D26C-36BE-C041-1085-3DD3D1870E98}"/>
          </ac:picMkLst>
        </pc:picChg>
      </pc:sldChg>
      <pc:sldChg chg="addSp delSp modSp add mod ord">
        <pc:chgData name="Deepanshu Lulla" userId="7e3b43bbd2c2f15a" providerId="LiveId" clId="{9AE953A7-7A42-C74D-8E45-73E01DC0EBB4}" dt="2023-08-01T21:40:41.122" v="4516" actId="20578"/>
        <pc:sldMkLst>
          <pc:docMk/>
          <pc:sldMk cId="873579225" sldId="305"/>
        </pc:sldMkLst>
        <pc:spChg chg="mod">
          <ac:chgData name="Deepanshu Lulla" userId="7e3b43bbd2c2f15a" providerId="LiveId" clId="{9AE953A7-7A42-C74D-8E45-73E01DC0EBB4}" dt="2023-07-30T20:30:35.923" v="579" actId="20577"/>
          <ac:spMkLst>
            <pc:docMk/>
            <pc:sldMk cId="873579225" sldId="305"/>
            <ac:spMk id="6" creationId="{7AEB431A-6704-F0FF-3425-AEB57C6A102A}"/>
          </ac:spMkLst>
        </pc:spChg>
        <pc:spChg chg="mod">
          <ac:chgData name="Deepanshu Lulla" userId="7e3b43bbd2c2f15a" providerId="LiveId" clId="{9AE953A7-7A42-C74D-8E45-73E01DC0EBB4}" dt="2023-07-30T20:25:17.068" v="513" actId="20577"/>
          <ac:spMkLst>
            <pc:docMk/>
            <pc:sldMk cId="873579225" sldId="305"/>
            <ac:spMk id="75" creationId="{00000000-0000-0000-0000-000000000000}"/>
          </ac:spMkLst>
        </pc:spChg>
        <pc:picChg chg="del">
          <ac:chgData name="Deepanshu Lulla" userId="7e3b43bbd2c2f15a" providerId="LiveId" clId="{9AE953A7-7A42-C74D-8E45-73E01DC0EBB4}" dt="2023-07-30T20:25:18.660" v="514" actId="478"/>
          <ac:picMkLst>
            <pc:docMk/>
            <pc:sldMk cId="873579225" sldId="305"/>
            <ac:picMk id="3074" creationId="{4000D26C-36BE-C041-1085-3DD3D1870E98}"/>
          </ac:picMkLst>
        </pc:picChg>
        <pc:picChg chg="add mod">
          <ac:chgData name="Deepanshu Lulla" userId="7e3b43bbd2c2f15a" providerId="LiveId" clId="{9AE953A7-7A42-C74D-8E45-73E01DC0EBB4}" dt="2023-07-30T20:30:29.069" v="577" actId="14100"/>
          <ac:picMkLst>
            <pc:docMk/>
            <pc:sldMk cId="873579225" sldId="305"/>
            <ac:picMk id="5122" creationId="{EB7B7D0B-2C30-D68E-3C5F-9ED35243FDFC}"/>
          </ac:picMkLst>
        </pc:picChg>
      </pc:sldChg>
      <pc:sldChg chg="addSp delSp modSp add mod ord">
        <pc:chgData name="Deepanshu Lulla" userId="7e3b43bbd2c2f15a" providerId="LiveId" clId="{9AE953A7-7A42-C74D-8E45-73E01DC0EBB4}" dt="2023-08-02T19:02:59.281" v="5863" actId="1076"/>
        <pc:sldMkLst>
          <pc:docMk/>
          <pc:sldMk cId="1735245493" sldId="306"/>
        </pc:sldMkLst>
        <pc:spChg chg="mod">
          <ac:chgData name="Deepanshu Lulla" userId="7e3b43bbd2c2f15a" providerId="LiveId" clId="{9AE953A7-7A42-C74D-8E45-73E01DC0EBB4}" dt="2023-07-30T20:31:18.392" v="594" actId="2711"/>
          <ac:spMkLst>
            <pc:docMk/>
            <pc:sldMk cId="1735245493" sldId="306"/>
            <ac:spMk id="6" creationId="{7AEB431A-6704-F0FF-3425-AEB57C6A102A}"/>
          </ac:spMkLst>
        </pc:spChg>
        <pc:spChg chg="mod">
          <ac:chgData name="Deepanshu Lulla" userId="7e3b43bbd2c2f15a" providerId="LiveId" clId="{9AE953A7-7A42-C74D-8E45-73E01DC0EBB4}" dt="2023-07-30T20:30:57.289" v="585" actId="20577"/>
          <ac:spMkLst>
            <pc:docMk/>
            <pc:sldMk cId="1735245493" sldId="306"/>
            <ac:spMk id="75" creationId="{00000000-0000-0000-0000-000000000000}"/>
          </ac:spMkLst>
        </pc:spChg>
        <pc:picChg chg="del">
          <ac:chgData name="Deepanshu Lulla" userId="7e3b43bbd2c2f15a" providerId="LiveId" clId="{9AE953A7-7A42-C74D-8E45-73E01DC0EBB4}" dt="2023-07-30T20:26:28.039" v="525" actId="478"/>
          <ac:picMkLst>
            <pc:docMk/>
            <pc:sldMk cId="1735245493" sldId="306"/>
            <ac:picMk id="5122" creationId="{EB7B7D0B-2C30-D68E-3C5F-9ED35243FDFC}"/>
          </ac:picMkLst>
        </pc:picChg>
        <pc:picChg chg="add mod">
          <ac:chgData name="Deepanshu Lulla" userId="7e3b43bbd2c2f15a" providerId="LiveId" clId="{9AE953A7-7A42-C74D-8E45-73E01DC0EBB4}" dt="2023-08-02T19:02:59.281" v="5863" actId="1076"/>
          <ac:picMkLst>
            <pc:docMk/>
            <pc:sldMk cId="1735245493" sldId="306"/>
            <ac:picMk id="7170" creationId="{6C24EAC3-6364-5C03-064B-6D3E15507F95}"/>
          </ac:picMkLst>
        </pc:picChg>
      </pc:sldChg>
      <pc:sldChg chg="addSp delSp modSp add del mod ord delAnim modAnim">
        <pc:chgData name="Deepanshu Lulla" userId="7e3b43bbd2c2f15a" providerId="LiveId" clId="{9AE953A7-7A42-C74D-8E45-73E01DC0EBB4}" dt="2023-08-03T06:43:57.874" v="6132" actId="2696"/>
        <pc:sldMkLst>
          <pc:docMk/>
          <pc:sldMk cId="2383616874" sldId="307"/>
        </pc:sldMkLst>
        <pc:spChg chg="del">
          <ac:chgData name="Deepanshu Lulla" userId="7e3b43bbd2c2f15a" providerId="LiveId" clId="{9AE953A7-7A42-C74D-8E45-73E01DC0EBB4}" dt="2023-08-01T16:21:20.168" v="646" actId="478"/>
          <ac:spMkLst>
            <pc:docMk/>
            <pc:sldMk cId="2383616874" sldId="307"/>
            <ac:spMk id="2" creationId="{6BC44211-5A22-52B6-6899-CE0C8804C8E8}"/>
          </ac:spMkLst>
        </pc:spChg>
        <pc:spChg chg="add mod">
          <ac:chgData name="Deepanshu Lulla" userId="7e3b43bbd2c2f15a" providerId="LiveId" clId="{9AE953A7-7A42-C74D-8E45-73E01DC0EBB4}" dt="2023-08-01T18:26:03.613" v="1977" actId="1076"/>
          <ac:spMkLst>
            <pc:docMk/>
            <pc:sldMk cId="2383616874" sldId="307"/>
            <ac:spMk id="3" creationId="{7D8C071F-742E-7A2B-76F4-25B7E5BDA3E8}"/>
          </ac:spMkLst>
        </pc:spChg>
        <pc:spChg chg="add mod">
          <ac:chgData name="Deepanshu Lulla" userId="7e3b43bbd2c2f15a" providerId="LiveId" clId="{9AE953A7-7A42-C74D-8E45-73E01DC0EBB4}" dt="2023-08-01T18:26:07.081" v="1979" actId="1076"/>
          <ac:spMkLst>
            <pc:docMk/>
            <pc:sldMk cId="2383616874" sldId="307"/>
            <ac:spMk id="4" creationId="{84B5D246-82A9-1C2B-2200-CECF163E4F08}"/>
          </ac:spMkLst>
        </pc:spChg>
        <pc:spChg chg="mod">
          <ac:chgData name="Deepanshu Lulla" userId="7e3b43bbd2c2f15a" providerId="LiveId" clId="{9AE953A7-7A42-C74D-8E45-73E01DC0EBB4}" dt="2023-08-01T18:26:41.914" v="2002" actId="20577"/>
          <ac:spMkLst>
            <pc:docMk/>
            <pc:sldMk cId="2383616874" sldId="307"/>
            <ac:spMk id="75" creationId="{00000000-0000-0000-0000-000000000000}"/>
          </ac:spMkLst>
        </pc:spChg>
        <pc:spChg chg="mod">
          <ac:chgData name="Deepanshu Lulla" userId="7e3b43bbd2c2f15a" providerId="LiveId" clId="{9AE953A7-7A42-C74D-8E45-73E01DC0EBB4}" dt="2023-08-01T16:23:43.716" v="837" actId="1076"/>
          <ac:spMkLst>
            <pc:docMk/>
            <pc:sldMk cId="2383616874" sldId="307"/>
            <ac:spMk id="76" creationId="{00000000-0000-0000-0000-000000000000}"/>
          </ac:spMkLst>
        </pc:spChg>
        <pc:picChg chg="mod">
          <ac:chgData name="Deepanshu Lulla" userId="7e3b43bbd2c2f15a" providerId="LiveId" clId="{9AE953A7-7A42-C74D-8E45-73E01DC0EBB4}" dt="2023-08-01T18:25:54.652" v="1974" actId="14100"/>
          <ac:picMkLst>
            <pc:docMk/>
            <pc:sldMk cId="2383616874" sldId="307"/>
            <ac:picMk id="74" creationId="{00000000-0000-0000-0000-000000000000}"/>
          </ac:picMkLst>
        </pc:picChg>
        <pc:picChg chg="add mod">
          <ac:chgData name="Deepanshu Lulla" userId="7e3b43bbd2c2f15a" providerId="LiveId" clId="{9AE953A7-7A42-C74D-8E45-73E01DC0EBB4}" dt="2023-08-01T18:26:10.543" v="1980" actId="1076"/>
          <ac:picMkLst>
            <pc:docMk/>
            <pc:sldMk cId="2383616874" sldId="307"/>
            <ac:picMk id="2050" creationId="{ED836066-E925-5CE7-2476-AA8C823394CD}"/>
          </ac:picMkLst>
        </pc:picChg>
        <pc:picChg chg="del mod">
          <ac:chgData name="Deepanshu Lulla" userId="7e3b43bbd2c2f15a" providerId="LiveId" clId="{9AE953A7-7A42-C74D-8E45-73E01DC0EBB4}" dt="2023-08-01T18:25:25.194" v="1971" actId="478"/>
          <ac:picMkLst>
            <pc:docMk/>
            <pc:sldMk cId="2383616874" sldId="307"/>
            <ac:picMk id="10244" creationId="{AED7F86E-9403-0F41-70F2-E01F8E04C5FC}"/>
          </ac:picMkLst>
        </pc:picChg>
      </pc:sldChg>
      <pc:sldChg chg="addSp delSp modSp add mod ord delAnim modAnim">
        <pc:chgData name="Deepanshu Lulla" userId="7e3b43bbd2c2f15a" providerId="LiveId" clId="{9AE953A7-7A42-C74D-8E45-73E01DC0EBB4}" dt="2023-08-03T08:27:12.878" v="6231" actId="20577"/>
        <pc:sldMkLst>
          <pc:docMk/>
          <pc:sldMk cId="1624240287" sldId="308"/>
        </pc:sldMkLst>
        <pc:spChg chg="add mod">
          <ac:chgData name="Deepanshu Lulla" userId="7e3b43bbd2c2f15a" providerId="LiveId" clId="{9AE953A7-7A42-C74D-8E45-73E01DC0EBB4}" dt="2023-08-01T19:20:39.516" v="3617" actId="113"/>
          <ac:spMkLst>
            <pc:docMk/>
            <pc:sldMk cId="1624240287" sldId="308"/>
            <ac:spMk id="2" creationId="{C89A3753-046A-00E9-9300-513D81186035}"/>
          </ac:spMkLst>
        </pc:spChg>
        <pc:spChg chg="add del mod">
          <ac:chgData name="Deepanshu Lulla" userId="7e3b43bbd2c2f15a" providerId="LiveId" clId="{9AE953A7-7A42-C74D-8E45-73E01DC0EBB4}" dt="2023-08-01T20:16:35.465" v="3701"/>
          <ac:spMkLst>
            <pc:docMk/>
            <pc:sldMk cId="1624240287" sldId="308"/>
            <ac:spMk id="4" creationId="{4FD45C6C-BECB-546A-A456-2603CFE5A3C9}"/>
          </ac:spMkLst>
        </pc:spChg>
        <pc:spChg chg="add mod">
          <ac:chgData name="Deepanshu Lulla" userId="7e3b43bbd2c2f15a" providerId="LiveId" clId="{9AE953A7-7A42-C74D-8E45-73E01DC0EBB4}" dt="2023-08-03T08:27:12.878" v="6231" actId="20577"/>
          <ac:spMkLst>
            <pc:docMk/>
            <pc:sldMk cId="1624240287" sldId="308"/>
            <ac:spMk id="5" creationId="{8C4BDDDE-787A-A34F-DA3A-F708E9DD84D3}"/>
          </ac:spMkLst>
        </pc:spChg>
        <pc:spChg chg="mod">
          <ac:chgData name="Deepanshu Lulla" userId="7e3b43bbd2c2f15a" providerId="LiveId" clId="{9AE953A7-7A42-C74D-8E45-73E01DC0EBB4}" dt="2023-08-01T16:35:33.526" v="855" actId="20577"/>
          <ac:spMkLst>
            <pc:docMk/>
            <pc:sldMk cId="1624240287" sldId="308"/>
            <ac:spMk id="75" creationId="{00000000-0000-0000-0000-000000000000}"/>
          </ac:spMkLst>
        </pc:spChg>
        <pc:spChg chg="del">
          <ac:chgData name="Deepanshu Lulla" userId="7e3b43bbd2c2f15a" providerId="LiveId" clId="{9AE953A7-7A42-C74D-8E45-73E01DC0EBB4}" dt="2023-08-01T16:35:43.998" v="859" actId="478"/>
          <ac:spMkLst>
            <pc:docMk/>
            <pc:sldMk cId="1624240287" sldId="308"/>
            <ac:spMk id="76" creationId="{00000000-0000-0000-0000-000000000000}"/>
          </ac:spMkLst>
        </pc:spChg>
        <pc:picChg chg="mod">
          <ac:chgData name="Deepanshu Lulla" userId="7e3b43bbd2c2f15a" providerId="LiveId" clId="{9AE953A7-7A42-C74D-8E45-73E01DC0EBB4}" dt="2023-08-01T16:35:41.631" v="857" actId="1076"/>
          <ac:picMkLst>
            <pc:docMk/>
            <pc:sldMk cId="1624240287" sldId="308"/>
            <ac:picMk id="74" creationId="{00000000-0000-0000-0000-000000000000}"/>
          </ac:picMkLst>
        </pc:picChg>
      </pc:sldChg>
      <pc:sldChg chg="addSp delSp modSp add mod delAnim">
        <pc:chgData name="Deepanshu Lulla" userId="7e3b43bbd2c2f15a" providerId="LiveId" clId="{9AE953A7-7A42-C74D-8E45-73E01DC0EBB4}" dt="2023-08-01T18:01:37.130" v="1831" actId="1076"/>
        <pc:sldMkLst>
          <pc:docMk/>
          <pc:sldMk cId="2103500631" sldId="309"/>
        </pc:sldMkLst>
        <pc:spChg chg="del">
          <ac:chgData name="Deepanshu Lulla" userId="7e3b43bbd2c2f15a" providerId="LiveId" clId="{9AE953A7-7A42-C74D-8E45-73E01DC0EBB4}" dt="2023-08-01T17:15:43.612" v="1553" actId="478"/>
          <ac:spMkLst>
            <pc:docMk/>
            <pc:sldMk cId="2103500631" sldId="309"/>
            <ac:spMk id="2" creationId="{6BC44211-5A22-52B6-6899-CE0C8804C8E8}"/>
          </ac:spMkLst>
        </pc:spChg>
        <pc:spChg chg="del">
          <ac:chgData name="Deepanshu Lulla" userId="7e3b43bbd2c2f15a" providerId="LiveId" clId="{9AE953A7-7A42-C74D-8E45-73E01DC0EBB4}" dt="2023-08-01T17:15:46.213" v="1554" actId="478"/>
          <ac:spMkLst>
            <pc:docMk/>
            <pc:sldMk cId="2103500631" sldId="309"/>
            <ac:spMk id="3" creationId="{EDE2F48E-9DD3-85CF-854F-69EFDAA61AC1}"/>
          </ac:spMkLst>
        </pc:spChg>
        <pc:spChg chg="add mod">
          <ac:chgData name="Deepanshu Lulla" userId="7e3b43bbd2c2f15a" providerId="LiveId" clId="{9AE953A7-7A42-C74D-8E45-73E01DC0EBB4}" dt="2023-08-01T18:01:37.130" v="1831" actId="1076"/>
          <ac:spMkLst>
            <pc:docMk/>
            <pc:sldMk cId="2103500631" sldId="309"/>
            <ac:spMk id="7" creationId="{3273A8BC-6DA4-A6DA-9981-BDB3839CA942}"/>
          </ac:spMkLst>
        </pc:spChg>
        <pc:spChg chg="mod">
          <ac:chgData name="Deepanshu Lulla" userId="7e3b43bbd2c2f15a" providerId="LiveId" clId="{9AE953A7-7A42-C74D-8E45-73E01DC0EBB4}" dt="2023-08-01T17:15:29.284" v="1552" actId="20577"/>
          <ac:spMkLst>
            <pc:docMk/>
            <pc:sldMk cId="2103500631" sldId="309"/>
            <ac:spMk id="75" creationId="{00000000-0000-0000-0000-000000000000}"/>
          </ac:spMkLst>
        </pc:spChg>
        <pc:picChg chg="add mod modCrop">
          <ac:chgData name="Deepanshu Lulla" userId="7e3b43bbd2c2f15a" providerId="LiveId" clId="{9AE953A7-7A42-C74D-8E45-73E01DC0EBB4}" dt="2023-08-01T17:16:42.754" v="1573" actId="14100"/>
          <ac:picMkLst>
            <pc:docMk/>
            <pc:sldMk cId="2103500631" sldId="309"/>
            <ac:picMk id="4" creationId="{DB65130B-B323-93E4-2C30-0B6B66B1DC7F}"/>
          </ac:picMkLst>
        </pc:picChg>
        <pc:picChg chg="add mod">
          <ac:chgData name="Deepanshu Lulla" userId="7e3b43bbd2c2f15a" providerId="LiveId" clId="{9AE953A7-7A42-C74D-8E45-73E01DC0EBB4}" dt="2023-08-01T17:16:45.981" v="1574" actId="1076"/>
          <ac:picMkLst>
            <pc:docMk/>
            <pc:sldMk cId="2103500631" sldId="309"/>
            <ac:picMk id="5" creationId="{373430B4-B8E0-7B90-5640-9A0C28D47DE2}"/>
          </ac:picMkLst>
        </pc:picChg>
        <pc:picChg chg="mod">
          <ac:chgData name="Deepanshu Lulla" userId="7e3b43bbd2c2f15a" providerId="LiveId" clId="{9AE953A7-7A42-C74D-8E45-73E01DC0EBB4}" dt="2023-08-01T17:15:59.153" v="1560" actId="1076"/>
          <ac:picMkLst>
            <pc:docMk/>
            <pc:sldMk cId="2103500631" sldId="309"/>
            <ac:picMk id="74" creationId="{00000000-0000-0000-0000-000000000000}"/>
          </ac:picMkLst>
        </pc:picChg>
      </pc:sldChg>
      <pc:sldChg chg="addSp delSp modSp add mod ord">
        <pc:chgData name="Deepanshu Lulla" userId="7e3b43bbd2c2f15a" providerId="LiveId" clId="{9AE953A7-7A42-C74D-8E45-73E01DC0EBB4}" dt="2023-08-01T21:40:41.122" v="4516" actId="20578"/>
        <pc:sldMkLst>
          <pc:docMk/>
          <pc:sldMk cId="2989497045" sldId="310"/>
        </pc:sldMkLst>
        <pc:spChg chg="del">
          <ac:chgData name="Deepanshu Lulla" userId="7e3b43bbd2c2f15a" providerId="LiveId" clId="{9AE953A7-7A42-C74D-8E45-73E01DC0EBB4}" dt="2023-08-01T17:32:18.085" v="1594" actId="478"/>
          <ac:spMkLst>
            <pc:docMk/>
            <pc:sldMk cId="2989497045" sldId="310"/>
            <ac:spMk id="2" creationId="{2AEED36C-44E0-BD10-587B-29DEB3A2D394}"/>
          </ac:spMkLst>
        </pc:spChg>
        <pc:spChg chg="mod">
          <ac:chgData name="Deepanshu Lulla" userId="7e3b43bbd2c2f15a" providerId="LiveId" clId="{9AE953A7-7A42-C74D-8E45-73E01DC0EBB4}" dt="2023-08-01T21:40:03.725" v="4515" actId="20577"/>
          <ac:spMkLst>
            <pc:docMk/>
            <pc:sldMk cId="2989497045" sldId="310"/>
            <ac:spMk id="75" creationId="{00000000-0000-0000-0000-000000000000}"/>
          </ac:spMkLst>
        </pc:spChg>
        <pc:picChg chg="del">
          <ac:chgData name="Deepanshu Lulla" userId="7e3b43bbd2c2f15a" providerId="LiveId" clId="{9AE953A7-7A42-C74D-8E45-73E01DC0EBB4}" dt="2023-08-01T17:32:19.217" v="1595" actId="478"/>
          <ac:picMkLst>
            <pc:docMk/>
            <pc:sldMk cId="2989497045" sldId="310"/>
            <ac:picMk id="3" creationId="{F61D24A2-6C71-2918-8D4E-7E694C675C6D}"/>
          </ac:picMkLst>
        </pc:picChg>
        <pc:picChg chg="add mod">
          <ac:chgData name="Deepanshu Lulla" userId="7e3b43bbd2c2f15a" providerId="LiveId" clId="{9AE953A7-7A42-C74D-8E45-73E01DC0EBB4}" dt="2023-08-01T17:32:21.988" v="1597" actId="1076"/>
          <ac:picMkLst>
            <pc:docMk/>
            <pc:sldMk cId="2989497045" sldId="310"/>
            <ac:picMk id="4" creationId="{E6D20863-240B-A2E3-074B-637D5581BA1B}"/>
          </ac:picMkLst>
        </pc:picChg>
      </pc:sldChg>
      <pc:sldChg chg="addSp delSp modSp add mod ord delAnim modAnim">
        <pc:chgData name="Deepanshu Lulla" userId="7e3b43bbd2c2f15a" providerId="LiveId" clId="{9AE953A7-7A42-C74D-8E45-73E01DC0EBB4}" dt="2023-08-02T17:54:08.841" v="5148" actId="732"/>
        <pc:sldMkLst>
          <pc:docMk/>
          <pc:sldMk cId="3518405502" sldId="311"/>
        </pc:sldMkLst>
        <pc:spChg chg="del">
          <ac:chgData name="Deepanshu Lulla" userId="7e3b43bbd2c2f15a" providerId="LiveId" clId="{9AE953A7-7A42-C74D-8E45-73E01DC0EBB4}" dt="2023-08-01T17:34:22.217" v="1602" actId="478"/>
          <ac:spMkLst>
            <pc:docMk/>
            <pc:sldMk cId="3518405502" sldId="311"/>
            <ac:spMk id="2" creationId="{3B4C0D87-4004-351B-F9A4-5CFBDD48B3A2}"/>
          </ac:spMkLst>
        </pc:spChg>
        <pc:spChg chg="del">
          <ac:chgData name="Deepanshu Lulla" userId="7e3b43bbd2c2f15a" providerId="LiveId" clId="{9AE953A7-7A42-C74D-8E45-73E01DC0EBB4}" dt="2023-08-01T17:34:25.125" v="1604" actId="478"/>
          <ac:spMkLst>
            <pc:docMk/>
            <pc:sldMk cId="3518405502" sldId="311"/>
            <ac:spMk id="3" creationId="{49032DC8-F897-B044-19FB-EC3AEC4C6A5B}"/>
          </ac:spMkLst>
        </pc:spChg>
        <pc:spChg chg="add mod">
          <ac:chgData name="Deepanshu Lulla" userId="7e3b43bbd2c2f15a" providerId="LiveId" clId="{9AE953A7-7A42-C74D-8E45-73E01DC0EBB4}" dt="2023-08-01T17:35:05.531" v="1631" actId="20577"/>
          <ac:spMkLst>
            <pc:docMk/>
            <pc:sldMk cId="3518405502" sldId="311"/>
            <ac:spMk id="5" creationId="{69ABFCA9-05D0-01B6-93CF-7BCA7F50304D}"/>
          </ac:spMkLst>
        </pc:spChg>
        <pc:spChg chg="mod">
          <ac:chgData name="Deepanshu Lulla" userId="7e3b43bbd2c2f15a" providerId="LiveId" clId="{9AE953A7-7A42-C74D-8E45-73E01DC0EBB4}" dt="2023-08-01T17:35:11.005" v="1642" actId="20577"/>
          <ac:spMkLst>
            <pc:docMk/>
            <pc:sldMk cId="3518405502" sldId="311"/>
            <ac:spMk id="75" creationId="{00000000-0000-0000-0000-000000000000}"/>
          </ac:spMkLst>
        </pc:spChg>
        <pc:spChg chg="del">
          <ac:chgData name="Deepanshu Lulla" userId="7e3b43bbd2c2f15a" providerId="LiveId" clId="{9AE953A7-7A42-C74D-8E45-73E01DC0EBB4}" dt="2023-08-01T17:34:15.950" v="1599" actId="478"/>
          <ac:spMkLst>
            <pc:docMk/>
            <pc:sldMk cId="3518405502" sldId="311"/>
            <ac:spMk id="76" creationId="{00000000-0000-0000-0000-000000000000}"/>
          </ac:spMkLst>
        </pc:spChg>
        <pc:picChg chg="add mod modCrop">
          <ac:chgData name="Deepanshu Lulla" userId="7e3b43bbd2c2f15a" providerId="LiveId" clId="{9AE953A7-7A42-C74D-8E45-73E01DC0EBB4}" dt="2023-08-02T17:54:08.841" v="5148" actId="732"/>
          <ac:picMkLst>
            <pc:docMk/>
            <pc:sldMk cId="3518405502" sldId="311"/>
            <ac:picMk id="2" creationId="{B9912214-8280-3F3C-18DD-08089FC1F761}"/>
          </ac:picMkLst>
        </pc:picChg>
        <pc:picChg chg="mod">
          <ac:chgData name="Deepanshu Lulla" userId="7e3b43bbd2c2f15a" providerId="LiveId" clId="{9AE953A7-7A42-C74D-8E45-73E01DC0EBB4}" dt="2023-08-01T17:34:19.632" v="1601" actId="1076"/>
          <ac:picMkLst>
            <pc:docMk/>
            <pc:sldMk cId="3518405502" sldId="311"/>
            <ac:picMk id="74" creationId="{00000000-0000-0000-0000-000000000000}"/>
          </ac:picMkLst>
        </pc:picChg>
        <pc:picChg chg="del">
          <ac:chgData name="Deepanshu Lulla" userId="7e3b43bbd2c2f15a" providerId="LiveId" clId="{9AE953A7-7A42-C74D-8E45-73E01DC0EBB4}" dt="2023-08-01T17:34:18.835" v="1600" actId="478"/>
          <ac:picMkLst>
            <pc:docMk/>
            <pc:sldMk cId="3518405502" sldId="311"/>
            <ac:picMk id="1030" creationId="{AA8105D8-4C57-3596-1E86-8621A0869DC0}"/>
          </ac:picMkLst>
        </pc:picChg>
        <pc:picChg chg="del">
          <ac:chgData name="Deepanshu Lulla" userId="7e3b43bbd2c2f15a" providerId="LiveId" clId="{9AE953A7-7A42-C74D-8E45-73E01DC0EBB4}" dt="2023-08-01T17:34:23.169" v="1603" actId="478"/>
          <ac:picMkLst>
            <pc:docMk/>
            <pc:sldMk cId="3518405502" sldId="311"/>
            <ac:picMk id="1036" creationId="{3A5E7559-A772-B80E-C9F7-8D9114BF3F15}"/>
          </ac:picMkLst>
        </pc:picChg>
      </pc:sldChg>
      <pc:sldChg chg="addSp delSp modSp add mod ord">
        <pc:chgData name="Deepanshu Lulla" userId="7e3b43bbd2c2f15a" providerId="LiveId" clId="{9AE953A7-7A42-C74D-8E45-73E01DC0EBB4}" dt="2023-08-01T17:43:53.232" v="1755" actId="1076"/>
        <pc:sldMkLst>
          <pc:docMk/>
          <pc:sldMk cId="1048959879" sldId="312"/>
        </pc:sldMkLst>
        <pc:spChg chg="del">
          <ac:chgData name="Deepanshu Lulla" userId="7e3b43bbd2c2f15a" providerId="LiveId" clId="{9AE953A7-7A42-C74D-8E45-73E01DC0EBB4}" dt="2023-08-01T17:43:49.589" v="1752" actId="478"/>
          <ac:spMkLst>
            <pc:docMk/>
            <pc:sldMk cId="1048959879" sldId="312"/>
            <ac:spMk id="2" creationId="{2AEED36C-44E0-BD10-587B-29DEB3A2D394}"/>
          </ac:spMkLst>
        </pc:spChg>
        <pc:spChg chg="mod">
          <ac:chgData name="Deepanshu Lulla" userId="7e3b43bbd2c2f15a" providerId="LiveId" clId="{9AE953A7-7A42-C74D-8E45-73E01DC0EBB4}" dt="2023-08-01T17:43:44.612" v="1750" actId="20577"/>
          <ac:spMkLst>
            <pc:docMk/>
            <pc:sldMk cId="1048959879" sldId="312"/>
            <ac:spMk id="75" creationId="{00000000-0000-0000-0000-000000000000}"/>
          </ac:spMkLst>
        </pc:spChg>
        <pc:picChg chg="del">
          <ac:chgData name="Deepanshu Lulla" userId="7e3b43bbd2c2f15a" providerId="LiveId" clId="{9AE953A7-7A42-C74D-8E45-73E01DC0EBB4}" dt="2023-08-01T17:43:47.309" v="1751" actId="478"/>
          <ac:picMkLst>
            <pc:docMk/>
            <pc:sldMk cId="1048959879" sldId="312"/>
            <ac:picMk id="3" creationId="{F61D24A2-6C71-2918-8D4E-7E694C675C6D}"/>
          </ac:picMkLst>
        </pc:picChg>
        <pc:picChg chg="add mod">
          <ac:chgData name="Deepanshu Lulla" userId="7e3b43bbd2c2f15a" providerId="LiveId" clId="{9AE953A7-7A42-C74D-8E45-73E01DC0EBB4}" dt="2023-08-01T17:43:53.232" v="1755" actId="1076"/>
          <ac:picMkLst>
            <pc:docMk/>
            <pc:sldMk cId="1048959879" sldId="312"/>
            <ac:picMk id="4" creationId="{FA5C6A6D-1E8D-20A3-CAF1-07E790F79937}"/>
          </ac:picMkLst>
        </pc:picChg>
      </pc:sldChg>
      <pc:sldChg chg="delSp modSp add mod">
        <pc:chgData name="Deepanshu Lulla" userId="7e3b43bbd2c2f15a" providerId="LiveId" clId="{9AE953A7-7A42-C74D-8E45-73E01DC0EBB4}" dt="2023-08-01T17:51:05.561" v="1824" actId="14100"/>
        <pc:sldMkLst>
          <pc:docMk/>
          <pc:sldMk cId="1367090844" sldId="313"/>
        </pc:sldMkLst>
        <pc:picChg chg="mod">
          <ac:chgData name="Deepanshu Lulla" userId="7e3b43bbd2c2f15a" providerId="LiveId" clId="{9AE953A7-7A42-C74D-8E45-73E01DC0EBB4}" dt="2023-08-01T17:51:05.561" v="1824" actId="14100"/>
          <ac:picMkLst>
            <pc:docMk/>
            <pc:sldMk cId="1367090844" sldId="313"/>
            <ac:picMk id="2" creationId="{7508B343-6D51-BA43-610E-CD465A462A1C}"/>
          </ac:picMkLst>
        </pc:picChg>
        <pc:picChg chg="del">
          <ac:chgData name="Deepanshu Lulla" userId="7e3b43bbd2c2f15a" providerId="LiveId" clId="{9AE953A7-7A42-C74D-8E45-73E01DC0EBB4}" dt="2023-08-01T17:51:00.707" v="1821" actId="478"/>
          <ac:picMkLst>
            <pc:docMk/>
            <pc:sldMk cId="1367090844" sldId="313"/>
            <ac:picMk id="4" creationId="{7100069D-C1E9-895D-9314-6CF765E42B98}"/>
          </ac:picMkLst>
        </pc:picChg>
        <pc:picChg chg="del">
          <ac:chgData name="Deepanshu Lulla" userId="7e3b43bbd2c2f15a" providerId="LiveId" clId="{9AE953A7-7A42-C74D-8E45-73E01DC0EBB4}" dt="2023-08-01T17:51:01.682" v="1822" actId="478"/>
          <ac:picMkLst>
            <pc:docMk/>
            <pc:sldMk cId="1367090844" sldId="313"/>
            <ac:picMk id="5" creationId="{BD96D39B-43A4-85B6-B575-E7557E4151B1}"/>
          </ac:picMkLst>
        </pc:picChg>
      </pc:sldChg>
      <pc:sldChg chg="addSp delSp modSp add mod delAnim">
        <pc:chgData name="Deepanshu Lulla" userId="7e3b43bbd2c2f15a" providerId="LiveId" clId="{9AE953A7-7A42-C74D-8E45-73E01DC0EBB4}" dt="2023-08-02T18:28:23.642" v="5855" actId="20577"/>
        <pc:sldMkLst>
          <pc:docMk/>
          <pc:sldMk cId="241145258" sldId="314"/>
        </pc:sldMkLst>
        <pc:spChg chg="add mod">
          <ac:chgData name="Deepanshu Lulla" userId="7e3b43bbd2c2f15a" providerId="LiveId" clId="{9AE953A7-7A42-C74D-8E45-73E01DC0EBB4}" dt="2023-08-01T19:17:29.341" v="3321" actId="1076"/>
          <ac:spMkLst>
            <pc:docMk/>
            <pc:sldMk cId="241145258" sldId="314"/>
            <ac:spMk id="3" creationId="{02D6267E-BF17-CFDC-E752-5328F1281A92}"/>
          </ac:spMkLst>
        </pc:spChg>
        <pc:spChg chg="add mod">
          <ac:chgData name="Deepanshu Lulla" userId="7e3b43bbd2c2f15a" providerId="LiveId" clId="{9AE953A7-7A42-C74D-8E45-73E01DC0EBB4}" dt="2023-08-02T18:28:02.037" v="5838" actId="20577"/>
          <ac:spMkLst>
            <pc:docMk/>
            <pc:sldMk cId="241145258" sldId="314"/>
            <ac:spMk id="4" creationId="{9829669E-86B8-95A0-33BF-DD33762A9817}"/>
          </ac:spMkLst>
        </pc:spChg>
        <pc:spChg chg="mod">
          <ac:chgData name="Deepanshu Lulla" userId="7e3b43bbd2c2f15a" providerId="LiveId" clId="{9AE953A7-7A42-C74D-8E45-73E01DC0EBB4}" dt="2023-08-02T18:28:23.642" v="5855" actId="20577"/>
          <ac:spMkLst>
            <pc:docMk/>
            <pc:sldMk cId="241145258" sldId="314"/>
            <ac:spMk id="75" creationId="{00000000-0000-0000-0000-000000000000}"/>
          </ac:spMkLst>
        </pc:spChg>
        <pc:spChg chg="del">
          <ac:chgData name="Deepanshu Lulla" userId="7e3b43bbd2c2f15a" providerId="LiveId" clId="{9AE953A7-7A42-C74D-8E45-73E01DC0EBB4}" dt="2023-08-01T18:28:45.296" v="2038" actId="478"/>
          <ac:spMkLst>
            <pc:docMk/>
            <pc:sldMk cId="241145258" sldId="314"/>
            <ac:spMk id="76" creationId="{00000000-0000-0000-0000-000000000000}"/>
          </ac:spMkLst>
        </pc:spChg>
        <pc:picChg chg="mod">
          <ac:chgData name="Deepanshu Lulla" userId="7e3b43bbd2c2f15a" providerId="LiveId" clId="{9AE953A7-7A42-C74D-8E45-73E01DC0EBB4}" dt="2023-08-01T20:51:37.813" v="3986" actId="1076"/>
          <ac:picMkLst>
            <pc:docMk/>
            <pc:sldMk cId="241145258" sldId="314"/>
            <ac:picMk id="74" creationId="{00000000-0000-0000-0000-000000000000}"/>
          </ac:picMkLst>
        </pc:picChg>
        <pc:picChg chg="add mod">
          <ac:chgData name="Deepanshu Lulla" userId="7e3b43bbd2c2f15a" providerId="LiveId" clId="{9AE953A7-7A42-C74D-8E45-73E01DC0EBB4}" dt="2023-08-01T18:35:14.981" v="2479" actId="14100"/>
          <ac:picMkLst>
            <pc:docMk/>
            <pc:sldMk cId="241145258" sldId="314"/>
            <ac:picMk id="3074" creationId="{49AED6C4-CCEF-D75D-2378-31583E251311}"/>
          </ac:picMkLst>
        </pc:picChg>
        <pc:picChg chg="mod">
          <ac:chgData name="Deepanshu Lulla" userId="7e3b43bbd2c2f15a" providerId="LiveId" clId="{9AE953A7-7A42-C74D-8E45-73E01DC0EBB4}" dt="2023-08-01T18:30:23.954" v="2047" actId="1076"/>
          <ac:picMkLst>
            <pc:docMk/>
            <pc:sldMk cId="241145258" sldId="314"/>
            <ac:picMk id="6146" creationId="{DC935B2B-07BE-90F4-B939-033FFFC37102}"/>
          </ac:picMkLst>
        </pc:picChg>
      </pc:sldChg>
      <pc:sldChg chg="addSp delSp modSp add mod modAnim modNotesTx">
        <pc:chgData name="Deepanshu Lulla" userId="7e3b43bbd2c2f15a" providerId="LiveId" clId="{9AE953A7-7A42-C74D-8E45-73E01DC0EBB4}" dt="2023-08-01T18:50:48.407" v="2773"/>
        <pc:sldMkLst>
          <pc:docMk/>
          <pc:sldMk cId="2799011410" sldId="315"/>
        </pc:sldMkLst>
        <pc:spChg chg="add mod">
          <ac:chgData name="Deepanshu Lulla" userId="7e3b43bbd2c2f15a" providerId="LiveId" clId="{9AE953A7-7A42-C74D-8E45-73E01DC0EBB4}" dt="2023-08-01T18:40:47.240" v="2634" actId="1076"/>
          <ac:spMkLst>
            <pc:docMk/>
            <pc:sldMk cId="2799011410" sldId="315"/>
            <ac:spMk id="2" creationId="{99876943-04E5-D1C8-8112-4F740EF4E41E}"/>
          </ac:spMkLst>
        </pc:spChg>
        <pc:spChg chg="add mod">
          <ac:chgData name="Deepanshu Lulla" userId="7e3b43bbd2c2f15a" providerId="LiveId" clId="{9AE953A7-7A42-C74D-8E45-73E01DC0EBB4}" dt="2023-08-01T18:40:43.093" v="2633" actId="1076"/>
          <ac:spMkLst>
            <pc:docMk/>
            <pc:sldMk cId="2799011410" sldId="315"/>
            <ac:spMk id="3" creationId="{084E4097-A54F-7175-07E1-E2E6B0A9A7AC}"/>
          </ac:spMkLst>
        </pc:spChg>
        <pc:spChg chg="del">
          <ac:chgData name="Deepanshu Lulla" userId="7e3b43bbd2c2f15a" providerId="LiveId" clId="{9AE953A7-7A42-C74D-8E45-73E01DC0EBB4}" dt="2023-08-01T18:38:27.468" v="2577" actId="478"/>
          <ac:spMkLst>
            <pc:docMk/>
            <pc:sldMk cId="2799011410" sldId="315"/>
            <ac:spMk id="7" creationId="{3273A8BC-6DA4-A6DA-9981-BDB3839CA942}"/>
          </ac:spMkLst>
        </pc:spChg>
        <pc:spChg chg="mod">
          <ac:chgData name="Deepanshu Lulla" userId="7e3b43bbd2c2f15a" providerId="LiveId" clId="{9AE953A7-7A42-C74D-8E45-73E01DC0EBB4}" dt="2023-08-01T18:38:22.987" v="2573" actId="20577"/>
          <ac:spMkLst>
            <pc:docMk/>
            <pc:sldMk cId="2799011410" sldId="315"/>
            <ac:spMk id="75" creationId="{00000000-0000-0000-0000-000000000000}"/>
          </ac:spMkLst>
        </pc:spChg>
        <pc:picChg chg="del mod">
          <ac:chgData name="Deepanshu Lulla" userId="7e3b43bbd2c2f15a" providerId="LiveId" clId="{9AE953A7-7A42-C74D-8E45-73E01DC0EBB4}" dt="2023-08-01T18:38:24.421" v="2575" actId="478"/>
          <ac:picMkLst>
            <pc:docMk/>
            <pc:sldMk cId="2799011410" sldId="315"/>
            <ac:picMk id="4" creationId="{DB65130B-B323-93E4-2C30-0B6B66B1DC7F}"/>
          </ac:picMkLst>
        </pc:picChg>
        <pc:picChg chg="del">
          <ac:chgData name="Deepanshu Lulla" userId="7e3b43bbd2c2f15a" providerId="LiveId" clId="{9AE953A7-7A42-C74D-8E45-73E01DC0EBB4}" dt="2023-08-01T18:38:25.408" v="2576" actId="478"/>
          <ac:picMkLst>
            <pc:docMk/>
            <pc:sldMk cId="2799011410" sldId="315"/>
            <ac:picMk id="5" creationId="{373430B4-B8E0-7B90-5640-9A0C28D47DE2}"/>
          </ac:picMkLst>
        </pc:picChg>
        <pc:picChg chg="add mod modCrop">
          <ac:chgData name="Deepanshu Lulla" userId="7e3b43bbd2c2f15a" providerId="LiveId" clId="{9AE953A7-7A42-C74D-8E45-73E01DC0EBB4}" dt="2023-08-01T18:50:27.281" v="2769" actId="14100"/>
          <ac:picMkLst>
            <pc:docMk/>
            <pc:sldMk cId="2799011410" sldId="315"/>
            <ac:picMk id="6" creationId="{6CE9ABF8-3C4B-7F4B-6EC4-2417FCE88134}"/>
          </ac:picMkLst>
        </pc:picChg>
        <pc:picChg chg="add mod">
          <ac:chgData name="Deepanshu Lulla" userId="7e3b43bbd2c2f15a" providerId="LiveId" clId="{9AE953A7-7A42-C74D-8E45-73E01DC0EBB4}" dt="2023-08-01T18:40:39.694" v="2632" actId="1076"/>
          <ac:picMkLst>
            <pc:docMk/>
            <pc:sldMk cId="2799011410" sldId="315"/>
            <ac:picMk id="4098" creationId="{38434FB1-8FC1-5AFE-05B7-E67CBC109BDF}"/>
          </ac:picMkLst>
        </pc:picChg>
      </pc:sldChg>
      <pc:sldChg chg="addSp delSp modSp add mod delAnim">
        <pc:chgData name="Deepanshu Lulla" userId="7e3b43bbd2c2f15a" providerId="LiveId" clId="{9AE953A7-7A42-C74D-8E45-73E01DC0EBB4}" dt="2023-08-02T16:22:36.653" v="4805" actId="1076"/>
        <pc:sldMkLst>
          <pc:docMk/>
          <pc:sldMk cId="4020303829" sldId="316"/>
        </pc:sldMkLst>
        <pc:spChg chg="add mod">
          <ac:chgData name="Deepanshu Lulla" userId="7e3b43bbd2c2f15a" providerId="LiveId" clId="{9AE953A7-7A42-C74D-8E45-73E01DC0EBB4}" dt="2023-08-02T16:22:36.653" v="4805" actId="1076"/>
          <ac:spMkLst>
            <pc:docMk/>
            <pc:sldMk cId="4020303829" sldId="316"/>
            <ac:spMk id="3" creationId="{67D8426E-26DF-9B86-7465-3AF7FEF39FC8}"/>
          </ac:spMkLst>
        </pc:spChg>
        <pc:spChg chg="del">
          <ac:chgData name="Deepanshu Lulla" userId="7e3b43bbd2c2f15a" providerId="LiveId" clId="{9AE953A7-7A42-C74D-8E45-73E01DC0EBB4}" dt="2023-08-01T18:43:36.200" v="2637" actId="478"/>
          <ac:spMkLst>
            <pc:docMk/>
            <pc:sldMk cId="4020303829" sldId="316"/>
            <ac:spMk id="76" creationId="{00000000-0000-0000-0000-000000000000}"/>
          </ac:spMkLst>
        </pc:spChg>
        <pc:picChg chg="add mod">
          <ac:chgData name="Deepanshu Lulla" userId="7e3b43bbd2c2f15a" providerId="LiveId" clId="{9AE953A7-7A42-C74D-8E45-73E01DC0EBB4}" dt="2023-08-02T16:22:34.161" v="4804" actId="1076"/>
          <ac:picMkLst>
            <pc:docMk/>
            <pc:sldMk cId="4020303829" sldId="316"/>
            <ac:picMk id="5122" creationId="{AF4011ED-0FF8-49B8-3AE2-0AFB34C763BF}"/>
          </ac:picMkLst>
        </pc:picChg>
      </pc:sldChg>
      <pc:sldChg chg="addSp delSp modSp add mod">
        <pc:chgData name="Deepanshu Lulla" userId="7e3b43bbd2c2f15a" providerId="LiveId" clId="{9AE953A7-7A42-C74D-8E45-73E01DC0EBB4}" dt="2023-08-01T18:53:38.591" v="2801" actId="732"/>
        <pc:sldMkLst>
          <pc:docMk/>
          <pc:sldMk cId="936599239" sldId="317"/>
        </pc:sldMkLst>
        <pc:spChg chg="add mod">
          <ac:chgData name="Deepanshu Lulla" userId="7e3b43bbd2c2f15a" providerId="LiveId" clId="{9AE953A7-7A42-C74D-8E45-73E01DC0EBB4}" dt="2023-08-01T18:53:25.290" v="2798" actId="1076"/>
          <ac:spMkLst>
            <pc:docMk/>
            <pc:sldMk cId="936599239" sldId="317"/>
            <ac:spMk id="3" creationId="{99245B69-0486-5D62-08A8-8C918F3DFB55}"/>
          </ac:spMkLst>
        </pc:spChg>
        <pc:spChg chg="mod">
          <ac:chgData name="Deepanshu Lulla" userId="7e3b43bbd2c2f15a" providerId="LiveId" clId="{9AE953A7-7A42-C74D-8E45-73E01DC0EBB4}" dt="2023-08-01T18:52:58.426" v="2794" actId="20577"/>
          <ac:spMkLst>
            <pc:docMk/>
            <pc:sldMk cId="936599239" sldId="317"/>
            <ac:spMk id="67" creationId="{00000000-0000-0000-0000-000000000000}"/>
          </ac:spMkLst>
        </pc:spChg>
        <pc:picChg chg="add mod modCrop">
          <ac:chgData name="Deepanshu Lulla" userId="7e3b43bbd2c2f15a" providerId="LiveId" clId="{9AE953A7-7A42-C74D-8E45-73E01DC0EBB4}" dt="2023-08-01T18:53:38.591" v="2801" actId="732"/>
          <ac:picMkLst>
            <pc:docMk/>
            <pc:sldMk cId="936599239" sldId="317"/>
            <ac:picMk id="4" creationId="{27AA5FF0-C716-88E0-1CEE-32EB34E81293}"/>
          </ac:picMkLst>
        </pc:picChg>
        <pc:picChg chg="del">
          <ac:chgData name="Deepanshu Lulla" userId="7e3b43bbd2c2f15a" providerId="LiveId" clId="{9AE953A7-7A42-C74D-8E45-73E01DC0EBB4}" dt="2023-08-01T18:52:50.433" v="2775" actId="478"/>
          <ac:picMkLst>
            <pc:docMk/>
            <pc:sldMk cId="936599239" sldId="317"/>
            <ac:picMk id="5" creationId="{885D8C01-031B-C76B-5A92-E8C9541CE697}"/>
          </ac:picMkLst>
        </pc:picChg>
        <pc:picChg chg="mod">
          <ac:chgData name="Deepanshu Lulla" userId="7e3b43bbd2c2f15a" providerId="LiveId" clId="{9AE953A7-7A42-C74D-8E45-73E01DC0EBB4}" dt="2023-08-01T18:52:58.940" v="2795" actId="1076"/>
          <ac:picMkLst>
            <pc:docMk/>
            <pc:sldMk cId="936599239" sldId="317"/>
            <ac:picMk id="66" creationId="{00000000-0000-0000-0000-000000000000}"/>
          </ac:picMkLst>
        </pc:picChg>
      </pc:sldChg>
      <pc:sldChg chg="addSp delSp modSp add mod delAnim modAnim modNotesTx">
        <pc:chgData name="Deepanshu Lulla" userId="7e3b43bbd2c2f15a" providerId="LiveId" clId="{9AE953A7-7A42-C74D-8E45-73E01DC0EBB4}" dt="2023-08-02T18:07:04.163" v="5486" actId="20577"/>
        <pc:sldMkLst>
          <pc:docMk/>
          <pc:sldMk cId="2890415778" sldId="318"/>
        </pc:sldMkLst>
        <pc:spChg chg="mod">
          <ac:chgData name="Deepanshu Lulla" userId="7e3b43bbd2c2f15a" providerId="LiveId" clId="{9AE953A7-7A42-C74D-8E45-73E01DC0EBB4}" dt="2023-08-02T18:04:00.002" v="5284" actId="20577"/>
          <ac:spMkLst>
            <pc:docMk/>
            <pc:sldMk cId="2890415778" sldId="318"/>
            <ac:spMk id="5" creationId="{8FDE7FEA-A3DD-1DBF-EDA3-6DDE5EEC9D0B}"/>
          </ac:spMkLst>
        </pc:spChg>
        <pc:spChg chg="add mod">
          <ac:chgData name="Deepanshu Lulla" userId="7e3b43bbd2c2f15a" providerId="LiveId" clId="{9AE953A7-7A42-C74D-8E45-73E01DC0EBB4}" dt="2023-08-02T18:06:39.279" v="5382" actId="1076"/>
          <ac:spMkLst>
            <pc:docMk/>
            <pc:sldMk cId="2890415778" sldId="318"/>
            <ac:spMk id="7" creationId="{76656D77-C6B5-F0FF-4A32-CDA18F3383E8}"/>
          </ac:spMkLst>
        </pc:spChg>
        <pc:spChg chg="add mod">
          <ac:chgData name="Deepanshu Lulla" userId="7e3b43bbd2c2f15a" providerId="LiveId" clId="{9AE953A7-7A42-C74D-8E45-73E01DC0EBB4}" dt="2023-08-02T18:07:04.163" v="5486" actId="20577"/>
          <ac:spMkLst>
            <pc:docMk/>
            <pc:sldMk cId="2890415778" sldId="318"/>
            <ac:spMk id="8" creationId="{3EFB8248-1CEF-7A50-200A-D5E82E9E2896}"/>
          </ac:spMkLst>
        </pc:spChg>
        <pc:spChg chg="del">
          <ac:chgData name="Deepanshu Lulla" userId="7e3b43bbd2c2f15a" providerId="LiveId" clId="{9AE953A7-7A42-C74D-8E45-73E01DC0EBB4}" dt="2023-08-01T18:57:52.741" v="2805" actId="478"/>
          <ac:spMkLst>
            <pc:docMk/>
            <pc:sldMk cId="2890415778" sldId="318"/>
            <ac:spMk id="76" creationId="{00000000-0000-0000-0000-000000000000}"/>
          </ac:spMkLst>
        </pc:spChg>
        <pc:graphicFrameChg chg="del">
          <ac:chgData name="Deepanshu Lulla" userId="7e3b43bbd2c2f15a" providerId="LiveId" clId="{9AE953A7-7A42-C74D-8E45-73E01DC0EBB4}" dt="2023-08-01T18:57:50.729" v="2804" actId="478"/>
          <ac:graphicFrameMkLst>
            <pc:docMk/>
            <pc:sldMk cId="2890415778" sldId="318"/>
            <ac:graphicFrameMk id="2" creationId="{E99E4D9F-B60F-8A92-7F8C-1902FB29CAB9}"/>
          </ac:graphicFrameMkLst>
        </pc:graphicFrameChg>
        <pc:picChg chg="add mod">
          <ac:chgData name="Deepanshu Lulla" userId="7e3b43bbd2c2f15a" providerId="LiveId" clId="{9AE953A7-7A42-C74D-8E45-73E01DC0EBB4}" dt="2023-08-02T18:06:40.521" v="5383" actId="1076"/>
          <ac:picMkLst>
            <pc:docMk/>
            <pc:sldMk cId="2890415778" sldId="318"/>
            <ac:picMk id="3" creationId="{7C67B232-A4D8-2332-485E-BBA08D3DFBC9}"/>
          </ac:picMkLst>
        </pc:picChg>
        <pc:picChg chg="add mod modCrop">
          <ac:chgData name="Deepanshu Lulla" userId="7e3b43bbd2c2f15a" providerId="LiveId" clId="{9AE953A7-7A42-C74D-8E45-73E01DC0EBB4}" dt="2023-08-02T18:06:41.909" v="5384" actId="1076"/>
          <ac:picMkLst>
            <pc:docMk/>
            <pc:sldMk cId="2890415778" sldId="318"/>
            <ac:picMk id="4" creationId="{39F8724D-4993-4F67-3E64-7AE46070521E}"/>
          </ac:picMkLst>
        </pc:picChg>
        <pc:picChg chg="mod">
          <ac:chgData name="Deepanshu Lulla" userId="7e3b43bbd2c2f15a" providerId="LiveId" clId="{9AE953A7-7A42-C74D-8E45-73E01DC0EBB4}" dt="2023-08-01T18:59:11.848" v="2841" actId="1076"/>
          <ac:picMkLst>
            <pc:docMk/>
            <pc:sldMk cId="2890415778" sldId="318"/>
            <ac:picMk id="74" creationId="{00000000-0000-0000-0000-000000000000}"/>
          </ac:picMkLst>
        </pc:picChg>
        <pc:picChg chg="del">
          <ac:chgData name="Deepanshu Lulla" userId="7e3b43bbd2c2f15a" providerId="LiveId" clId="{9AE953A7-7A42-C74D-8E45-73E01DC0EBB4}" dt="2023-08-01T18:57:48.545" v="2803" actId="478"/>
          <ac:picMkLst>
            <pc:docMk/>
            <pc:sldMk cId="2890415778" sldId="318"/>
            <ac:picMk id="6146" creationId="{EBFC7FB2-23DE-F0AE-ED75-C95AAFEB44AC}"/>
          </ac:picMkLst>
        </pc:picChg>
      </pc:sldChg>
      <pc:sldChg chg="addSp delSp modSp add mod modAnim">
        <pc:chgData name="Deepanshu Lulla" userId="7e3b43bbd2c2f15a" providerId="LiveId" clId="{9AE953A7-7A42-C74D-8E45-73E01DC0EBB4}" dt="2023-08-03T07:18:38.185" v="6207" actId="20577"/>
        <pc:sldMkLst>
          <pc:docMk/>
          <pc:sldMk cId="2051172480" sldId="319"/>
        </pc:sldMkLst>
        <pc:spChg chg="del">
          <ac:chgData name="Deepanshu Lulla" userId="7e3b43bbd2c2f15a" providerId="LiveId" clId="{9AE953A7-7A42-C74D-8E45-73E01DC0EBB4}" dt="2023-08-01T19:12:51.028" v="3087" actId="478"/>
          <ac:spMkLst>
            <pc:docMk/>
            <pc:sldMk cId="2051172480" sldId="319"/>
            <ac:spMk id="3" creationId="{02D6267E-BF17-CFDC-E752-5328F1281A92}"/>
          </ac:spMkLst>
        </pc:spChg>
        <pc:spChg chg="add mod">
          <ac:chgData name="Deepanshu Lulla" userId="7e3b43bbd2c2f15a" providerId="LiveId" clId="{9AE953A7-7A42-C74D-8E45-73E01DC0EBB4}" dt="2023-08-03T07:18:38.185" v="6207" actId="20577"/>
          <ac:spMkLst>
            <pc:docMk/>
            <pc:sldMk cId="2051172480" sldId="319"/>
            <ac:spMk id="3" creationId="{850B8B6F-DDE1-6895-0543-F1A1D88B97C6}"/>
          </ac:spMkLst>
        </pc:spChg>
        <pc:spChg chg="del">
          <ac:chgData name="Deepanshu Lulla" userId="7e3b43bbd2c2f15a" providerId="LiveId" clId="{9AE953A7-7A42-C74D-8E45-73E01DC0EBB4}" dt="2023-08-01T19:12:47.152" v="3085" actId="478"/>
          <ac:spMkLst>
            <pc:docMk/>
            <pc:sldMk cId="2051172480" sldId="319"/>
            <ac:spMk id="4" creationId="{9829669E-86B8-95A0-33BF-DD33762A9817}"/>
          </ac:spMkLst>
        </pc:spChg>
        <pc:spChg chg="add mod">
          <ac:chgData name="Deepanshu Lulla" userId="7e3b43bbd2c2f15a" providerId="LiveId" clId="{9AE953A7-7A42-C74D-8E45-73E01DC0EBB4}" dt="2023-08-01T19:21:49.592" v="3637" actId="20577"/>
          <ac:spMkLst>
            <pc:docMk/>
            <pc:sldMk cId="2051172480" sldId="319"/>
            <ac:spMk id="5" creationId="{6C3A71F7-0A67-28C0-7FD2-0E024336773A}"/>
          </ac:spMkLst>
        </pc:spChg>
        <pc:picChg chg="add mod">
          <ac:chgData name="Deepanshu Lulla" userId="7e3b43bbd2c2f15a" providerId="LiveId" clId="{9AE953A7-7A42-C74D-8E45-73E01DC0EBB4}" dt="2023-08-01T19:13:55.261" v="3093" actId="1076"/>
          <ac:picMkLst>
            <pc:docMk/>
            <pc:sldMk cId="2051172480" sldId="319"/>
            <ac:picMk id="2" creationId="{6EEE00C7-665E-97AB-66B8-71B50E244D81}"/>
          </ac:picMkLst>
        </pc:picChg>
        <pc:picChg chg="del">
          <ac:chgData name="Deepanshu Lulla" userId="7e3b43bbd2c2f15a" providerId="LiveId" clId="{9AE953A7-7A42-C74D-8E45-73E01DC0EBB4}" dt="2023-08-01T19:12:48.272" v="3086" actId="478"/>
          <ac:picMkLst>
            <pc:docMk/>
            <pc:sldMk cId="2051172480" sldId="319"/>
            <ac:picMk id="3074" creationId="{49AED6C4-CCEF-D75D-2378-31583E251311}"/>
          </ac:picMkLst>
        </pc:picChg>
        <pc:picChg chg="del">
          <ac:chgData name="Deepanshu Lulla" userId="7e3b43bbd2c2f15a" providerId="LiveId" clId="{9AE953A7-7A42-C74D-8E45-73E01DC0EBB4}" dt="2023-08-01T19:12:55.191" v="3088" actId="478"/>
          <ac:picMkLst>
            <pc:docMk/>
            <pc:sldMk cId="2051172480" sldId="319"/>
            <ac:picMk id="6146" creationId="{DC935B2B-07BE-90F4-B939-033FFFC37102}"/>
          </ac:picMkLst>
        </pc:picChg>
      </pc:sldChg>
      <pc:sldChg chg="addSp delSp modSp add mod modNotesTx">
        <pc:chgData name="Deepanshu Lulla" userId="7e3b43bbd2c2f15a" providerId="LiveId" clId="{9AE953A7-7A42-C74D-8E45-73E01DC0EBB4}" dt="2023-08-03T06:39:40.449" v="6115"/>
        <pc:sldMkLst>
          <pc:docMk/>
          <pc:sldMk cId="2579019224" sldId="320"/>
        </pc:sldMkLst>
        <pc:spChg chg="add mod">
          <ac:chgData name="Deepanshu Lulla" userId="7e3b43bbd2c2f15a" providerId="LiveId" clId="{9AE953A7-7A42-C74D-8E45-73E01DC0EBB4}" dt="2023-08-03T06:39:34.898" v="6111" actId="20577"/>
          <ac:spMkLst>
            <pc:docMk/>
            <pc:sldMk cId="2579019224" sldId="320"/>
            <ac:spMk id="2" creationId="{45B24F8B-5D49-771C-7027-8DA658C24969}"/>
          </ac:spMkLst>
        </pc:spChg>
        <pc:spChg chg="add del mod">
          <ac:chgData name="Deepanshu Lulla" userId="7e3b43bbd2c2f15a" providerId="LiveId" clId="{9AE953A7-7A42-C74D-8E45-73E01DC0EBB4}" dt="2023-08-03T06:39:40.449" v="6115"/>
          <ac:spMkLst>
            <pc:docMk/>
            <pc:sldMk cId="2579019224" sldId="320"/>
            <ac:spMk id="3" creationId="{E7E2FE4B-3FC9-55CD-4B83-3A9FD20BB25B}"/>
          </ac:spMkLst>
        </pc:spChg>
        <pc:spChg chg="add del mod">
          <ac:chgData name="Deepanshu Lulla" userId="7e3b43bbd2c2f15a" providerId="LiveId" clId="{9AE953A7-7A42-C74D-8E45-73E01DC0EBB4}" dt="2023-08-03T06:39:13.200" v="6085" actId="21"/>
          <ac:spMkLst>
            <pc:docMk/>
            <pc:sldMk cId="2579019224" sldId="320"/>
            <ac:spMk id="4" creationId="{5B0DA361-2094-3A41-12FF-6F525F93707B}"/>
          </ac:spMkLst>
        </pc:spChg>
        <pc:spChg chg="add del mod">
          <ac:chgData name="Deepanshu Lulla" userId="7e3b43bbd2c2f15a" providerId="LiveId" clId="{9AE953A7-7A42-C74D-8E45-73E01DC0EBB4}" dt="2023-08-03T06:39:07.930" v="6080" actId="21"/>
          <ac:spMkLst>
            <pc:docMk/>
            <pc:sldMk cId="2579019224" sldId="320"/>
            <ac:spMk id="5" creationId="{B8F26EE0-23AC-8A77-E8A9-58526970D0E6}"/>
          </ac:spMkLst>
        </pc:spChg>
        <pc:spChg chg="add del mod">
          <ac:chgData name="Deepanshu Lulla" userId="7e3b43bbd2c2f15a" providerId="LiveId" clId="{9AE953A7-7A42-C74D-8E45-73E01DC0EBB4}" dt="2023-08-03T06:39:39.490" v="6113"/>
          <ac:spMkLst>
            <pc:docMk/>
            <pc:sldMk cId="2579019224" sldId="320"/>
            <ac:spMk id="6" creationId="{7A1E8B19-3535-2533-2DC2-B4514EA64126}"/>
          </ac:spMkLst>
        </pc:spChg>
        <pc:spChg chg="mod">
          <ac:chgData name="Deepanshu Lulla" userId="7e3b43bbd2c2f15a" providerId="LiveId" clId="{9AE953A7-7A42-C74D-8E45-73E01DC0EBB4}" dt="2023-08-03T06:39:03.549" v="6079" actId="20577"/>
          <ac:spMkLst>
            <pc:docMk/>
            <pc:sldMk cId="2579019224" sldId="320"/>
            <ac:spMk id="75" creationId="{00000000-0000-0000-0000-000000000000}"/>
          </ac:spMkLst>
        </pc:spChg>
        <pc:picChg chg="del">
          <ac:chgData name="Deepanshu Lulla" userId="7e3b43bbd2c2f15a" providerId="LiveId" clId="{9AE953A7-7A42-C74D-8E45-73E01DC0EBB4}" dt="2023-08-01T20:07:50.348" v="3676" actId="478"/>
          <ac:picMkLst>
            <pc:docMk/>
            <pc:sldMk cId="2579019224" sldId="320"/>
            <ac:picMk id="2050" creationId="{029E955B-A9AB-7B81-35EF-3AAFECA793C0}"/>
          </ac:picMkLst>
        </pc:picChg>
      </pc:sldChg>
      <pc:sldChg chg="addSp delSp modSp add mod modAnim">
        <pc:chgData name="Deepanshu Lulla" userId="7e3b43bbd2c2f15a" providerId="LiveId" clId="{9AE953A7-7A42-C74D-8E45-73E01DC0EBB4}" dt="2023-08-01T21:21:29.935" v="4427" actId="20577"/>
        <pc:sldMkLst>
          <pc:docMk/>
          <pc:sldMk cId="4004985711" sldId="321"/>
        </pc:sldMkLst>
        <pc:spChg chg="add mod">
          <ac:chgData name="Deepanshu Lulla" userId="7e3b43bbd2c2f15a" providerId="LiveId" clId="{9AE953A7-7A42-C74D-8E45-73E01DC0EBB4}" dt="2023-08-01T21:21:29.935" v="4427" actId="20577"/>
          <ac:spMkLst>
            <pc:docMk/>
            <pc:sldMk cId="4004985711" sldId="321"/>
            <ac:spMk id="2" creationId="{71C13497-AEA4-3310-DB5D-010DF13A7123}"/>
          </ac:spMkLst>
        </pc:spChg>
        <pc:spChg chg="add mod">
          <ac:chgData name="Deepanshu Lulla" userId="7e3b43bbd2c2f15a" providerId="LiveId" clId="{9AE953A7-7A42-C74D-8E45-73E01DC0EBB4}" dt="2023-08-01T21:13:37.516" v="4379" actId="20577"/>
          <ac:spMkLst>
            <pc:docMk/>
            <pc:sldMk cId="4004985711" sldId="321"/>
            <ac:spMk id="6" creationId="{9C250F16-AA86-43B2-AFCF-5FB393FDC497}"/>
          </ac:spMkLst>
        </pc:spChg>
        <pc:spChg chg="mod">
          <ac:chgData name="Deepanshu Lulla" userId="7e3b43bbd2c2f15a" providerId="LiveId" clId="{9AE953A7-7A42-C74D-8E45-73E01DC0EBB4}" dt="2023-08-01T21:13:15.064" v="4340" actId="14100"/>
          <ac:spMkLst>
            <pc:docMk/>
            <pc:sldMk cId="4004985711" sldId="321"/>
            <ac:spMk id="75" creationId="{00000000-0000-0000-0000-000000000000}"/>
          </ac:spMkLst>
        </pc:spChg>
        <pc:picChg chg="del">
          <ac:chgData name="Deepanshu Lulla" userId="7e3b43bbd2c2f15a" providerId="LiveId" clId="{9AE953A7-7A42-C74D-8E45-73E01DC0EBB4}" dt="2023-08-01T21:02:28.826" v="4029" actId="478"/>
          <ac:picMkLst>
            <pc:docMk/>
            <pc:sldMk cId="4004985711" sldId="321"/>
            <ac:picMk id="3" creationId="{B870812D-3FB9-3A48-5417-8914D2EC31C0}"/>
          </ac:picMkLst>
        </pc:picChg>
        <pc:picChg chg="add mod">
          <ac:chgData name="Deepanshu Lulla" userId="7e3b43bbd2c2f15a" providerId="LiveId" clId="{9AE953A7-7A42-C74D-8E45-73E01DC0EBB4}" dt="2023-08-01T21:11:43.692" v="4149" actId="14100"/>
          <ac:picMkLst>
            <pc:docMk/>
            <pc:sldMk cId="4004985711" sldId="321"/>
            <ac:picMk id="4" creationId="{29D1BB66-4A61-9A62-EC67-36D1D9707715}"/>
          </ac:picMkLst>
        </pc:picChg>
      </pc:sldChg>
      <pc:sldChg chg="addSp delSp modSp add mod">
        <pc:chgData name="Deepanshu Lulla" userId="7e3b43bbd2c2f15a" providerId="LiveId" clId="{9AE953A7-7A42-C74D-8E45-73E01DC0EBB4}" dt="2023-08-02T16:55:30.127" v="4885" actId="20577"/>
        <pc:sldMkLst>
          <pc:docMk/>
          <pc:sldMk cId="3218992238" sldId="322"/>
        </pc:sldMkLst>
        <pc:spChg chg="add mod">
          <ac:chgData name="Deepanshu Lulla" userId="7e3b43bbd2c2f15a" providerId="LiveId" clId="{9AE953A7-7A42-C74D-8E45-73E01DC0EBB4}" dt="2023-08-02T16:55:30.127" v="4885" actId="20577"/>
          <ac:spMkLst>
            <pc:docMk/>
            <pc:sldMk cId="3218992238" sldId="322"/>
            <ac:spMk id="2" creationId="{3FFEFB38-B228-2DAA-E6B5-918678C135CB}"/>
          </ac:spMkLst>
        </pc:spChg>
        <pc:spChg chg="mod">
          <ac:chgData name="Deepanshu Lulla" userId="7e3b43bbd2c2f15a" providerId="LiveId" clId="{9AE953A7-7A42-C74D-8E45-73E01DC0EBB4}" dt="2023-08-01T21:42:27.534" v="4546" actId="20577"/>
          <ac:spMkLst>
            <pc:docMk/>
            <pc:sldMk cId="3218992238" sldId="322"/>
            <ac:spMk id="75" creationId="{00000000-0000-0000-0000-000000000000}"/>
          </ac:spMkLst>
        </pc:spChg>
        <pc:picChg chg="del">
          <ac:chgData name="Deepanshu Lulla" userId="7e3b43bbd2c2f15a" providerId="LiveId" clId="{9AE953A7-7A42-C74D-8E45-73E01DC0EBB4}" dt="2023-08-01T21:41:02.485" v="4518" actId="478"/>
          <ac:picMkLst>
            <pc:docMk/>
            <pc:sldMk cId="3218992238" sldId="322"/>
            <ac:picMk id="4" creationId="{FA5C6A6D-1E8D-20A3-CAF1-07E790F79937}"/>
          </ac:picMkLst>
        </pc:picChg>
        <pc:picChg chg="mod">
          <ac:chgData name="Deepanshu Lulla" userId="7e3b43bbd2c2f15a" providerId="LiveId" clId="{9AE953A7-7A42-C74D-8E45-73E01DC0EBB4}" dt="2023-08-01T21:42:49.440" v="4549" actId="14100"/>
          <ac:picMkLst>
            <pc:docMk/>
            <pc:sldMk cId="3218992238" sldId="322"/>
            <ac:picMk id="74" creationId="{00000000-0000-0000-0000-000000000000}"/>
          </ac:picMkLst>
        </pc:picChg>
        <pc:picChg chg="add del mod">
          <ac:chgData name="Deepanshu Lulla" userId="7e3b43bbd2c2f15a" providerId="LiveId" clId="{9AE953A7-7A42-C74D-8E45-73E01DC0EBB4}" dt="2023-08-01T21:42:49.640" v="4550"/>
          <ac:picMkLst>
            <pc:docMk/>
            <pc:sldMk cId="3218992238" sldId="322"/>
            <ac:picMk id="10242" creationId="{EFBCB3FD-022A-E112-E88E-ADA0990ACE6E}"/>
          </ac:picMkLst>
        </pc:picChg>
        <pc:picChg chg="add del mod">
          <ac:chgData name="Deepanshu Lulla" userId="7e3b43bbd2c2f15a" providerId="LiveId" clId="{9AE953A7-7A42-C74D-8E45-73E01DC0EBB4}" dt="2023-08-01T21:43:04.340" v="4553" actId="478"/>
          <ac:picMkLst>
            <pc:docMk/>
            <pc:sldMk cId="3218992238" sldId="322"/>
            <ac:picMk id="10244" creationId="{9D100ABB-E184-08EF-93CC-6D5A54F4B8D0}"/>
          </ac:picMkLst>
        </pc:picChg>
        <pc:picChg chg="add mod">
          <ac:chgData name="Deepanshu Lulla" userId="7e3b43bbd2c2f15a" providerId="LiveId" clId="{9AE953A7-7A42-C74D-8E45-73E01DC0EBB4}" dt="2023-08-02T16:55:05.892" v="4819" actId="1076"/>
          <ac:picMkLst>
            <pc:docMk/>
            <pc:sldMk cId="3218992238" sldId="322"/>
            <ac:picMk id="10246" creationId="{979DD176-6A4A-53B3-921F-979A3F83B716}"/>
          </ac:picMkLst>
        </pc:picChg>
      </pc:sldChg>
      <pc:sldChg chg="addSp delSp modSp add mod">
        <pc:chgData name="Deepanshu Lulla" userId="7e3b43bbd2c2f15a" providerId="LiveId" clId="{9AE953A7-7A42-C74D-8E45-73E01DC0EBB4}" dt="2023-08-03T06:40:49.094" v="6128" actId="20577"/>
        <pc:sldMkLst>
          <pc:docMk/>
          <pc:sldMk cId="3183767623" sldId="323"/>
        </pc:sldMkLst>
        <pc:spChg chg="add mod">
          <ac:chgData name="Deepanshu Lulla" userId="7e3b43bbd2c2f15a" providerId="LiveId" clId="{9AE953A7-7A42-C74D-8E45-73E01DC0EBB4}" dt="2023-08-03T06:40:49.094" v="6128" actId="20577"/>
          <ac:spMkLst>
            <pc:docMk/>
            <pc:sldMk cId="3183767623" sldId="323"/>
            <ac:spMk id="2" creationId="{73453DE9-4A3E-D075-D698-D9F5CF89F47C}"/>
          </ac:spMkLst>
        </pc:spChg>
        <pc:spChg chg="del">
          <ac:chgData name="Deepanshu Lulla" userId="7e3b43bbd2c2f15a" providerId="LiveId" clId="{9AE953A7-7A42-C74D-8E45-73E01DC0EBB4}" dt="2023-08-02T16:57:03.803" v="4915" actId="478"/>
          <ac:spMkLst>
            <pc:docMk/>
            <pc:sldMk cId="3183767623" sldId="323"/>
            <ac:spMk id="3" creationId="{E7E2FE4B-3FC9-55CD-4B83-3A9FD20BB25B}"/>
          </ac:spMkLst>
        </pc:spChg>
        <pc:spChg chg="del mod">
          <ac:chgData name="Deepanshu Lulla" userId="7e3b43bbd2c2f15a" providerId="LiveId" clId="{9AE953A7-7A42-C74D-8E45-73E01DC0EBB4}" dt="2023-08-02T16:56:58.999" v="4914" actId="478"/>
          <ac:spMkLst>
            <pc:docMk/>
            <pc:sldMk cId="3183767623" sldId="323"/>
            <ac:spMk id="5" creationId="{B8F26EE0-23AC-8A77-E8A9-58526970D0E6}"/>
          </ac:spMkLst>
        </pc:spChg>
        <pc:spChg chg="mod">
          <ac:chgData name="Deepanshu Lulla" userId="7e3b43bbd2c2f15a" providerId="LiveId" clId="{9AE953A7-7A42-C74D-8E45-73E01DC0EBB4}" dt="2023-08-03T06:39:43.265" v="6126" actId="20577"/>
          <ac:spMkLst>
            <pc:docMk/>
            <pc:sldMk cId="3183767623" sldId="323"/>
            <ac:spMk id="75" creationId="{00000000-0000-0000-0000-000000000000}"/>
          </ac:spMkLst>
        </pc:spChg>
      </pc:sldChg>
    </pc:docChg>
  </pc:docChgLst>
  <pc:docChgLst>
    <pc:chgData name="Deepanshu Lulla" userId="7e3b43bbd2c2f15a" providerId="Windows Live" clId="Web-{11F34F5D-25A3-4495-9C77-0F092A524D17}"/>
    <pc:docChg chg="modSld sldOrd">
      <pc:chgData name="Deepanshu Lulla" userId="7e3b43bbd2c2f15a" providerId="Windows Live" clId="Web-{11F34F5D-25A3-4495-9C77-0F092A524D17}" dt="2023-07-30T21:18:50.753" v="11"/>
      <pc:docMkLst>
        <pc:docMk/>
      </pc:docMkLst>
      <pc:sldChg chg="modSp">
        <pc:chgData name="Deepanshu Lulla" userId="7e3b43bbd2c2f15a" providerId="Windows Live" clId="Web-{11F34F5D-25A3-4495-9C77-0F092A524D17}" dt="2023-07-30T21:16:41.201" v="10" actId="20577"/>
        <pc:sldMkLst>
          <pc:docMk/>
          <pc:sldMk cId="238035910" sldId="299"/>
        </pc:sldMkLst>
        <pc:spChg chg="mod">
          <ac:chgData name="Deepanshu Lulla" userId="7e3b43bbd2c2f15a" providerId="Windows Live" clId="Web-{11F34F5D-25A3-4495-9C77-0F092A524D17}" dt="2023-07-30T21:16:41.201" v="10" actId="20577"/>
          <ac:spMkLst>
            <pc:docMk/>
            <pc:sldMk cId="238035910" sldId="299"/>
            <ac:spMk id="75" creationId="{00000000-0000-0000-0000-000000000000}"/>
          </ac:spMkLst>
        </pc:spChg>
      </pc:sldChg>
      <pc:sldChg chg="ord">
        <pc:chgData name="Deepanshu Lulla" userId="7e3b43bbd2c2f15a" providerId="Windows Live" clId="Web-{11F34F5D-25A3-4495-9C77-0F092A524D17}" dt="2023-07-30T21:18:50.753" v="11"/>
        <pc:sldMkLst>
          <pc:docMk/>
          <pc:sldMk cId="1324273981" sldId="302"/>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44.jpeg>
</file>

<file path=ppt/media/image45.jpeg>
</file>

<file path=ppt/media/image46.jpeg>
</file>

<file path=ppt/media/image47.png>
</file>

<file path=ppt/media/image48.png>
</file>

<file path=ppt/media/image49.png>
</file>

<file path=ppt/media/image5.png>
</file>

<file path=ppt/media/image50.jpeg>
</file>

<file path=ppt/media/image51.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explore the role of Natural Language Processing (NLP) in search engines and the Machine Learning algorithms used to craft efficient AI-powered search engines.</a:t>
            </a:r>
            <a:endParaRPr lang="en-US" b="0" i="0" dirty="0">
              <a:solidFill>
                <a:srgbClr val="D1D5DB"/>
              </a:solidFill>
              <a:effectLst/>
              <a:latin typeface="Söhne"/>
            </a:endParaRPr>
          </a:p>
          <a:p>
            <a:pPr marL="158750" indent="0" algn="l">
              <a:buNone/>
            </a:pPr>
            <a:r>
              <a:rPr lang="en-US" b="1" i="0" dirty="0">
                <a:solidFill>
                  <a:srgbClr val="D1D5DB"/>
                </a:solidFill>
                <a:effectLst/>
                <a:latin typeface="Söhne"/>
              </a:rPr>
              <a:t>1. What is NLP?</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NLP, or Natural Language Processing, is a subfield of Artificial Intelligence that focuses on the interaction between computers and human language.</a:t>
            </a:r>
          </a:p>
          <a:p>
            <a:pPr algn="l">
              <a:buFont typeface="Arial" panose="020B0604020202020204" pitchFamily="34" charset="0"/>
              <a:buChar char="•"/>
            </a:pPr>
            <a:r>
              <a:rPr lang="en-US" b="0" i="0" dirty="0">
                <a:solidFill>
                  <a:srgbClr val="D1D5DB"/>
                </a:solidFill>
                <a:effectLst/>
                <a:latin typeface="Söhne"/>
              </a:rPr>
              <a:t>It empowers machines to understand, interpret, and generate human language in a way that makes it easier for users to interact with technology.</a:t>
            </a:r>
          </a:p>
          <a:p>
            <a:pPr marL="158750" indent="0" algn="l">
              <a:buNone/>
            </a:pPr>
            <a:r>
              <a:rPr lang="en-US" b="1" i="0" dirty="0">
                <a:solidFill>
                  <a:srgbClr val="D1D5DB"/>
                </a:solidFill>
                <a:effectLst/>
                <a:latin typeface="Söhne"/>
              </a:rPr>
              <a:t>2. The Role of NLP in Search Engines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NLP plays a crucial role in enhancing the capabilities of search engines, making them more user-friendly and effective.</a:t>
            </a:r>
          </a:p>
          <a:p>
            <a:pPr algn="l">
              <a:buFont typeface="Arial" panose="020B0604020202020204" pitchFamily="34" charset="0"/>
              <a:buChar char="•"/>
            </a:pPr>
            <a:r>
              <a:rPr lang="en-US" b="0" i="0" dirty="0">
                <a:solidFill>
                  <a:srgbClr val="D1D5DB"/>
                </a:solidFill>
                <a:effectLst/>
                <a:latin typeface="Söhne"/>
              </a:rPr>
              <a:t>The key roles of NLP in search engines are:</a:t>
            </a:r>
          </a:p>
          <a:p>
            <a:pPr marL="158750" indent="0" algn="l">
              <a:buNone/>
            </a:pPr>
            <a:r>
              <a:rPr lang="en-US" b="1" i="0" dirty="0">
                <a:solidFill>
                  <a:srgbClr val="D1D5DB"/>
                </a:solidFill>
                <a:effectLst/>
                <a:latin typeface="Söhne"/>
              </a:rPr>
              <a:t>a. Understanding User Queries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NLP enables search engines to comprehend the intent and context behind user queries, allowing for more relevant search results.</a:t>
            </a:r>
          </a:p>
          <a:p>
            <a:pPr algn="l">
              <a:buFont typeface="Arial" panose="020B0604020202020204" pitchFamily="34" charset="0"/>
              <a:buChar char="•"/>
            </a:pPr>
            <a:r>
              <a:rPr lang="en-US" b="0" i="0" dirty="0">
                <a:solidFill>
                  <a:srgbClr val="D1D5DB"/>
                </a:solidFill>
                <a:effectLst/>
                <a:latin typeface="Söhne"/>
              </a:rPr>
              <a:t>By understanding the natural language in queries, search engines can provide contextually appropriate responses.</a:t>
            </a:r>
          </a:p>
          <a:p>
            <a:pPr marL="158750" indent="0" algn="l">
              <a:buNone/>
            </a:pPr>
            <a:r>
              <a:rPr lang="en-US" b="1" i="0" dirty="0">
                <a:solidFill>
                  <a:srgbClr val="D1D5DB"/>
                </a:solidFill>
                <a:effectLst/>
                <a:latin typeface="Söhne"/>
              </a:rPr>
              <a:t>b. Semantic Search</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NLP enables search engines to perform Semantic Search, where the meaning and context of queries are considered instead of exact keyword matches.</a:t>
            </a:r>
          </a:p>
          <a:p>
            <a:pPr algn="l">
              <a:buFont typeface="Arial" panose="020B0604020202020204" pitchFamily="34" charset="0"/>
              <a:buChar char="•"/>
            </a:pPr>
            <a:r>
              <a:rPr lang="en-US" b="0" i="0" dirty="0">
                <a:solidFill>
                  <a:srgbClr val="D1D5DB"/>
                </a:solidFill>
                <a:effectLst/>
                <a:latin typeface="Söhne"/>
              </a:rPr>
              <a:t>This allows search engines to deliver more accurate and relevant results, catering to user intent.</a:t>
            </a:r>
          </a:p>
          <a:p>
            <a:pPr marL="158750" indent="0" algn="l">
              <a:buNone/>
            </a:pPr>
            <a:r>
              <a:rPr lang="en-US" b="1" i="0" dirty="0">
                <a:solidFill>
                  <a:srgbClr val="D1D5DB"/>
                </a:solidFill>
                <a:effectLst/>
                <a:latin typeface="Söhne"/>
              </a:rPr>
              <a:t>3. Machine Learning Algorithms in Crafting Efficient AI Search Engines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Efficient AI-powered search engines leverage various Machine Learning algorithms to enhance search performance and user experience.</a:t>
            </a:r>
          </a:p>
          <a:p>
            <a:pPr marL="158750" indent="0" algn="l">
              <a:buNone/>
            </a:pPr>
            <a:r>
              <a:rPr lang="en-US" b="1" i="0" dirty="0">
                <a:solidFill>
                  <a:srgbClr val="D1D5DB"/>
                </a:solidFill>
                <a:effectLst/>
                <a:latin typeface="Söhne"/>
              </a:rPr>
              <a:t>a. Hierarchical Navigable Small World (HNSW)</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HNSW is an algorithm that builds a hierarchical graph structure to index high-dimensional vectors efficiently.</a:t>
            </a:r>
          </a:p>
          <a:p>
            <a:pPr algn="l">
              <a:buFont typeface="Arial" panose="020B0604020202020204" pitchFamily="34" charset="0"/>
              <a:buChar char="•"/>
            </a:pPr>
            <a:r>
              <a:rPr lang="en-US" b="0" i="0" dirty="0">
                <a:solidFill>
                  <a:srgbClr val="D1D5DB"/>
                </a:solidFill>
                <a:effectLst/>
                <a:latin typeface="Söhne"/>
              </a:rPr>
              <a:t>It is known for its fast search speed and low memory usage, making it ideal for handling large-scale datasets.</a:t>
            </a:r>
          </a:p>
          <a:p>
            <a:pPr marL="158750" indent="0" algn="l">
              <a:buNone/>
            </a:pPr>
            <a:r>
              <a:rPr lang="en-US" b="1" i="0" dirty="0">
                <a:solidFill>
                  <a:srgbClr val="D1D5DB"/>
                </a:solidFill>
                <a:effectLst/>
                <a:latin typeface="Söhne"/>
              </a:rPr>
              <a:t>b. Inverted File with Approximate Distance Calculation (IVFADC)</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IVFADC is an algorithm that uses an inverted index structure to index high-dimensional vectors.</a:t>
            </a:r>
          </a:p>
          <a:p>
            <a:pPr algn="l">
              <a:buFont typeface="Arial" panose="020B0604020202020204" pitchFamily="34" charset="0"/>
              <a:buChar char="•"/>
            </a:pPr>
            <a:r>
              <a:rPr lang="en-US" b="0" i="0" dirty="0">
                <a:solidFill>
                  <a:srgbClr val="D1D5DB"/>
                </a:solidFill>
                <a:effectLst/>
                <a:latin typeface="Söhne"/>
              </a:rPr>
              <a:t>It is renowned for its fast search speed and ability to handle large-scale datasets effectively.</a:t>
            </a:r>
          </a:p>
          <a:p>
            <a:pPr marL="158750" indent="0" algn="l">
              <a:buNone/>
            </a:pPr>
            <a:r>
              <a:rPr lang="en-US" b="1" i="0" dirty="0">
                <a:solidFill>
                  <a:srgbClr val="D1D5DB"/>
                </a:solidFill>
                <a:effectLst/>
                <a:latin typeface="Söhne"/>
              </a:rPr>
              <a:t>c. Inverted File with Product Quantization (IVFPQ)</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IVFPQ is an algorithm that employs product quantization to compress high-dimensional vectors before indexing.</a:t>
            </a:r>
          </a:p>
          <a:p>
            <a:pPr algn="l">
              <a:buFont typeface="Arial" panose="020B0604020202020204" pitchFamily="34" charset="0"/>
              <a:buChar char="•"/>
            </a:pPr>
            <a:r>
              <a:rPr lang="en-US" b="0" i="0" dirty="0">
                <a:solidFill>
                  <a:srgbClr val="D1D5DB"/>
                </a:solidFill>
                <a:effectLst/>
                <a:latin typeface="Söhne"/>
              </a:rPr>
              <a:t>It excels in high accuracy and is well-suited for handling large-scale datasets.</a:t>
            </a:r>
          </a:p>
          <a:p>
            <a:pPr marL="158750" indent="0" algn="l">
              <a:buNone/>
            </a:pPr>
            <a:r>
              <a:rPr lang="en-US" b="1" i="0" dirty="0">
                <a:solidFill>
                  <a:srgbClr val="D1D5DB"/>
                </a:solidFill>
                <a:effectLst/>
                <a:latin typeface="Söhne"/>
              </a:rPr>
              <a:t>d. Product Quantization (PQ)</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PQ is an algorithm that divides high-dimensional vectors into </a:t>
            </a:r>
            <a:r>
              <a:rPr lang="en-US" b="0" i="0" dirty="0" err="1">
                <a:solidFill>
                  <a:srgbClr val="D1D5DB"/>
                </a:solidFill>
                <a:effectLst/>
                <a:latin typeface="Söhne"/>
              </a:rPr>
              <a:t>subvectors</a:t>
            </a:r>
            <a:r>
              <a:rPr lang="en-US" b="0" i="0" dirty="0">
                <a:solidFill>
                  <a:srgbClr val="D1D5DB"/>
                </a:solidFill>
                <a:effectLst/>
                <a:latin typeface="Söhne"/>
              </a:rPr>
              <a:t> and quantizes them separately, resulting in high compression ratio and fast search speed.</a:t>
            </a:r>
          </a:p>
          <a:p>
            <a:pPr marL="158750" indent="0" algn="l">
              <a:buNone/>
            </a:pPr>
            <a:r>
              <a:rPr lang="en-US" b="0" i="1" dirty="0">
                <a:solidFill>
                  <a:srgbClr val="D1D5DB"/>
                </a:solidFill>
                <a:effectLst/>
                <a:latin typeface="Söhne"/>
              </a:rPr>
              <a:t>Incorporating Natural Language Processing and leveraging Machine Learning algorithms in search engines transforms them into efficient AI-powered tools. These technologies make search engines more intuitive, contextually aware, and capable of handling vast amounts of data.</a:t>
            </a:r>
            <a:endParaRPr lang="en-US" b="0" i="0" dirty="0">
              <a:solidFill>
                <a:srgbClr val="D1D5DB"/>
              </a:solidFill>
              <a:effectLst/>
              <a:latin typeface="Söhne"/>
            </a:endParaRPr>
          </a:p>
        </p:txBody>
      </p:sp>
    </p:spTree>
    <p:extLst>
      <p:ext uri="{BB962C8B-B14F-4D97-AF65-F5344CB8AC3E}">
        <p14:creationId xmlns:p14="http://schemas.microsoft.com/office/powerpoint/2010/main" val="5896565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explore the significance of Vector Embeddings in semantic search context and the trade-offs between quality, speed, and memory in different algorithms.</a:t>
            </a:r>
            <a:endParaRPr lang="en-US" b="0" i="0" dirty="0">
              <a:solidFill>
                <a:srgbClr val="D1D5DB"/>
              </a:solidFill>
              <a:effectLst/>
              <a:latin typeface="Söhne"/>
            </a:endParaRPr>
          </a:p>
          <a:p>
            <a:pPr marL="158750" indent="0" algn="l">
              <a:buNone/>
            </a:pPr>
            <a:r>
              <a:rPr lang="en-US" b="1" i="0" dirty="0">
                <a:solidFill>
                  <a:srgbClr val="D1D5DB"/>
                </a:solidFill>
                <a:effectLst/>
                <a:latin typeface="Söhne"/>
              </a:rPr>
              <a:t>1. Vector Embeddings in Semantic Search</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Vector Embeddings are a specialized data structure used in semantic search to enable efficient similarity matching for Approximate Nearest Neighbor (ANN) algorithms.</a:t>
            </a:r>
          </a:p>
          <a:p>
            <a:pPr algn="l">
              <a:buFont typeface="Arial" panose="020B0604020202020204" pitchFamily="34" charset="0"/>
              <a:buChar char="•"/>
            </a:pPr>
            <a:r>
              <a:rPr lang="en-US" b="0" i="0" dirty="0">
                <a:solidFill>
                  <a:srgbClr val="D1D5DB"/>
                </a:solidFill>
                <a:effectLst/>
                <a:latin typeface="Söhne"/>
              </a:rPr>
              <a:t>These embeddings represent the semantic meaning of data, allowing search engines to match query vectors with indexed content vectors effectively.</a:t>
            </a:r>
          </a:p>
          <a:p>
            <a:pPr marL="158750" indent="0" algn="l">
              <a:buNone/>
            </a:pPr>
            <a:r>
              <a:rPr lang="en-US" b="1" i="0" dirty="0">
                <a:solidFill>
                  <a:srgbClr val="D1D5DB"/>
                </a:solidFill>
                <a:effectLst/>
                <a:latin typeface="Söhne"/>
              </a:rPr>
              <a:t>2. Trade-Offs between Quality, Speed, and Memory</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In semantic search algorithms, there is a trade-off between the quality of search results, the speed of query execution, and the memory usage.</a:t>
            </a:r>
          </a:p>
          <a:p>
            <a:pPr marL="158750" indent="0" algn="l">
              <a:buNone/>
            </a:pPr>
            <a:r>
              <a:rPr lang="en-US" b="1" i="0" dirty="0">
                <a:solidFill>
                  <a:srgbClr val="D1D5DB"/>
                </a:solidFill>
                <a:effectLst/>
                <a:latin typeface="Söhne"/>
              </a:rPr>
              <a:t>3. Importance of Vector Storage Layer</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From a search perspective, the choice of the algorithm is essential, but the vector storage layer plays a critical role in determining the overall performance of the search engine.</a:t>
            </a:r>
          </a:p>
          <a:p>
            <a:pPr algn="l">
              <a:buFont typeface="Arial" panose="020B0604020202020204" pitchFamily="34" charset="0"/>
              <a:buChar char="•"/>
            </a:pPr>
            <a:r>
              <a:rPr lang="en-US" b="0" i="0" dirty="0">
                <a:solidFill>
                  <a:srgbClr val="D1D5DB"/>
                </a:solidFill>
                <a:effectLst/>
                <a:latin typeface="Söhne"/>
              </a:rPr>
              <a:t>Different algorithms can be used in conjunction with various vector storage layers to achieve the desired balance between quality, speed, and memory usage.</a:t>
            </a:r>
          </a:p>
          <a:p>
            <a:pPr marL="158750" indent="0" algn="l">
              <a:buNone/>
            </a:pPr>
            <a:r>
              <a:rPr lang="en-US" b="1" i="0" dirty="0">
                <a:solidFill>
                  <a:srgbClr val="D1D5DB"/>
                </a:solidFill>
                <a:effectLst/>
                <a:latin typeface="Söhne"/>
              </a:rPr>
              <a:t>4. Algorithm Notes: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Flat: Good for small datasets or cases where query relevance is not a concern.</a:t>
            </a:r>
          </a:p>
          <a:p>
            <a:pPr algn="l">
              <a:buFont typeface="Arial" panose="020B0604020202020204" pitchFamily="34" charset="0"/>
              <a:buChar char="•"/>
            </a:pPr>
            <a:r>
              <a:rPr lang="en-US" b="0" i="0" dirty="0">
                <a:solidFill>
                  <a:srgbClr val="D1D5DB"/>
                </a:solidFill>
                <a:effectLst/>
                <a:latin typeface="Söhne"/>
              </a:rPr>
              <a:t>LSH (Locality-Sensitive Hashing): Best for low-dimensional data or small datasets.</a:t>
            </a:r>
          </a:p>
          <a:p>
            <a:pPr algn="l">
              <a:buFont typeface="Arial" panose="020B0604020202020204" pitchFamily="34" charset="0"/>
              <a:buChar char="•"/>
            </a:pPr>
            <a:r>
              <a:rPr lang="en-US" b="0" i="0" dirty="0">
                <a:solidFill>
                  <a:srgbClr val="D1D5DB"/>
                </a:solidFill>
                <a:effectLst/>
                <a:latin typeface="Söhne"/>
              </a:rPr>
              <a:t>HNSW (Hierarchical Navigable Small World): Very good for quality and high speed but has large memory usage.</a:t>
            </a:r>
          </a:p>
          <a:p>
            <a:pPr algn="l">
              <a:buFont typeface="Arial" panose="020B0604020202020204" pitchFamily="34" charset="0"/>
              <a:buChar char="•"/>
            </a:pPr>
            <a:r>
              <a:rPr lang="en-US" b="0" i="0" dirty="0">
                <a:solidFill>
                  <a:srgbClr val="D1D5DB"/>
                </a:solidFill>
                <a:effectLst/>
                <a:latin typeface="Söhne"/>
              </a:rPr>
              <a:t>IVF (Inverted File): Good scalable option with high-quality results at reasonable speed and memory usage.</a:t>
            </a:r>
          </a:p>
          <a:p>
            <a:pPr marL="158750" indent="0" algn="l">
              <a:buNone/>
            </a:pPr>
            <a:r>
              <a:rPr lang="en-US" b="0" i="1" dirty="0">
                <a:solidFill>
                  <a:srgbClr val="D1D5DB"/>
                </a:solidFill>
                <a:effectLst/>
                <a:latin typeface="Söhne"/>
              </a:rPr>
              <a:t>Understanding the different Semantic Search Algorithms and their trade-offs is crucial in designing efficient search systems. Depending on the specific use case and the dataset's characteristics, different algorithms and vector storage layers can be selected to achieve the desired balance of quality, speed, and memory usage.</a:t>
            </a:r>
            <a:endParaRPr lang="en-US" b="0" i="0" dirty="0">
              <a:solidFill>
                <a:srgbClr val="D1D5DB"/>
              </a:solidFill>
              <a:effectLst/>
              <a:latin typeface="Söhne"/>
            </a:endParaRPr>
          </a:p>
          <a:p>
            <a:pPr marL="158750" indent="0" algn="l">
              <a:buFont typeface="Arial" panose="020B0604020202020204" pitchFamily="34" charset="0"/>
              <a:buNone/>
            </a:pPr>
            <a:endParaRPr lang="en-US" b="0" i="0" dirty="0">
              <a:solidFill>
                <a:srgbClr val="D1D5DB"/>
              </a:solidFill>
              <a:effectLst/>
              <a:latin typeface="Söhne"/>
            </a:endParaRPr>
          </a:p>
        </p:txBody>
      </p:sp>
    </p:spTree>
    <p:extLst>
      <p:ext uri="{BB962C8B-B14F-4D97-AF65-F5344CB8AC3E}">
        <p14:creationId xmlns:p14="http://schemas.microsoft.com/office/powerpoint/2010/main" val="2150670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US" b="0" i="1" dirty="0">
                <a:solidFill>
                  <a:srgbClr val="D1D5DB"/>
                </a:solidFill>
                <a:effectLst/>
                <a:latin typeface="Söhne"/>
              </a:rPr>
              <a:t>We will explore the power and versatility of foundation models with billions of parameters in Natural Language Processing (NLP). These models excel at a wide range of tasks and can be utilized without fine-tuning through the use of prompting techniques.</a:t>
            </a:r>
          </a:p>
          <a:p>
            <a:pPr marL="158750" indent="0" algn="l">
              <a:buNone/>
            </a:pPr>
            <a:r>
              <a:rPr lang="en-US" b="1" i="0" dirty="0">
                <a:solidFill>
                  <a:srgbClr val="D1D5DB"/>
                </a:solidFill>
                <a:effectLst/>
                <a:latin typeface="Söhne"/>
              </a:rPr>
              <a:t>1. Foundation Models in NLP</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Large Language Models are specialized transformers designed for NLP with billions of parameters.</a:t>
            </a:r>
          </a:p>
          <a:p>
            <a:pPr algn="l">
              <a:buFont typeface="Arial" panose="020B0604020202020204" pitchFamily="34" charset="0"/>
              <a:buChar char="•"/>
            </a:pPr>
            <a:r>
              <a:rPr lang="en-US" b="0" i="0" dirty="0">
                <a:solidFill>
                  <a:srgbClr val="D1D5DB"/>
                </a:solidFill>
                <a:effectLst/>
                <a:latin typeface="Söhne"/>
              </a:rPr>
              <a:t>They form the foundation of modern Natural Language Processing techniques, enabling groundbreaking advancements in language understanding and generation.</a:t>
            </a:r>
          </a:p>
          <a:p>
            <a:pPr marL="158750" indent="0" algn="l">
              <a:buNone/>
            </a:pPr>
            <a:r>
              <a:rPr lang="en-US" b="1" i="0" dirty="0">
                <a:solidFill>
                  <a:srgbClr val="D1D5DB"/>
                </a:solidFill>
                <a:effectLst/>
                <a:latin typeface="Söhne"/>
              </a:rPr>
              <a:t>2. Versatility in Task Performance</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These large language models can perform various NLP tasks, including but not limited to:</a:t>
            </a:r>
          </a:p>
          <a:p>
            <a:pPr marL="742950" lvl="1" indent="-285750" algn="l">
              <a:buFont typeface="Arial" panose="020B0604020202020204" pitchFamily="34" charset="0"/>
              <a:buChar char="•"/>
            </a:pPr>
            <a:r>
              <a:rPr lang="en-US" b="0" i="0" dirty="0">
                <a:solidFill>
                  <a:srgbClr val="D1D5DB"/>
                </a:solidFill>
                <a:effectLst/>
                <a:latin typeface="Söhne"/>
              </a:rPr>
              <a:t>Translation: Converting text between different languages.</a:t>
            </a:r>
          </a:p>
          <a:p>
            <a:pPr marL="742950" lvl="1" indent="-285750" algn="l">
              <a:buFont typeface="Arial" panose="020B0604020202020204" pitchFamily="34" charset="0"/>
              <a:buChar char="•"/>
            </a:pPr>
            <a:r>
              <a:rPr lang="en-US" b="0" i="0" dirty="0">
                <a:solidFill>
                  <a:srgbClr val="D1D5DB"/>
                </a:solidFill>
                <a:effectLst/>
                <a:latin typeface="Söhne"/>
              </a:rPr>
              <a:t>Sentiment Analysis: Determining the sentiment or emotion conveyed in a given text.</a:t>
            </a:r>
          </a:p>
          <a:p>
            <a:pPr marL="742950" lvl="1" indent="-285750" algn="l">
              <a:buFont typeface="Arial" panose="020B0604020202020204" pitchFamily="34" charset="0"/>
              <a:buChar char="•"/>
            </a:pPr>
            <a:r>
              <a:rPr lang="en-US" b="0" i="0" dirty="0">
                <a:solidFill>
                  <a:srgbClr val="D1D5DB"/>
                </a:solidFill>
                <a:effectLst/>
                <a:latin typeface="Söhne"/>
              </a:rPr>
              <a:t>Chatbot Conversations: Engaging in natural language conversations with users.</a:t>
            </a:r>
          </a:p>
          <a:p>
            <a:pPr marL="158750" indent="0" algn="l">
              <a:buNone/>
            </a:pPr>
            <a:r>
              <a:rPr lang="en-US" b="1" i="0" dirty="0">
                <a:solidFill>
                  <a:srgbClr val="D1D5DB"/>
                </a:solidFill>
                <a:effectLst/>
                <a:latin typeface="Söhne"/>
              </a:rPr>
              <a:t>3. Generalized Task Handling</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One of the remarkable features of these models is their ability to perform tasks without being specifically trained for each one.</a:t>
            </a:r>
          </a:p>
          <a:p>
            <a:pPr algn="l">
              <a:buFont typeface="Arial" panose="020B0604020202020204" pitchFamily="34" charset="0"/>
              <a:buChar char="•"/>
            </a:pPr>
            <a:r>
              <a:rPr lang="en-US" b="0" i="0" dirty="0">
                <a:solidFill>
                  <a:srgbClr val="D1D5DB"/>
                </a:solidFill>
                <a:effectLst/>
                <a:latin typeface="Söhne"/>
              </a:rPr>
              <a:t>Unlike traditional models that require task-specific training, large language models can adapt to various tasks with minimal fine-tuning or even without it.</a:t>
            </a:r>
          </a:p>
          <a:p>
            <a:pPr marL="158750" indent="0" algn="l">
              <a:buNone/>
            </a:pPr>
            <a:r>
              <a:rPr lang="en-US" b="1" i="0" dirty="0">
                <a:solidFill>
                  <a:srgbClr val="D1D5DB"/>
                </a:solidFill>
                <a:effectLst/>
                <a:latin typeface="Söhne"/>
              </a:rPr>
              <a:t>4. Utilizing Prompting Techniques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Large language models can be employed without fine-tuning through the use of "prompting" techniques.</a:t>
            </a:r>
          </a:p>
          <a:p>
            <a:pPr algn="l">
              <a:buFont typeface="Arial" panose="020B0604020202020204" pitchFamily="34" charset="0"/>
              <a:buChar char="•"/>
            </a:pPr>
            <a:r>
              <a:rPr lang="en-US" b="0" i="0" dirty="0">
                <a:solidFill>
                  <a:srgbClr val="D1D5DB"/>
                </a:solidFill>
                <a:effectLst/>
                <a:latin typeface="Söhne"/>
              </a:rPr>
              <a:t>Prompts are specific instructions or cues provided to the model to guide its behavior and generate desired responses.</a:t>
            </a:r>
          </a:p>
          <a:p>
            <a:pPr algn="l">
              <a:buFont typeface="Arial" panose="020B0604020202020204" pitchFamily="34" charset="0"/>
              <a:buChar char="•"/>
            </a:pPr>
            <a:r>
              <a:rPr lang="en-US" b="0" i="0" dirty="0">
                <a:solidFill>
                  <a:srgbClr val="D1D5DB"/>
                </a:solidFill>
                <a:effectLst/>
                <a:latin typeface="Söhne"/>
              </a:rPr>
              <a:t>These prompts enable the model to perform tasks based on a user's instructions, making them highly flexible and user-friendly.</a:t>
            </a:r>
          </a:p>
          <a:p>
            <a:pPr marL="158750" indent="0" algn="l">
              <a:buNone/>
            </a:pPr>
            <a:r>
              <a:rPr lang="en-US" b="1" i="0" dirty="0">
                <a:solidFill>
                  <a:srgbClr val="D1D5DB"/>
                </a:solidFill>
                <a:effectLst/>
                <a:latin typeface="Söhne"/>
              </a:rPr>
              <a:t>5. Commercial Availability</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Many large language models are available for commercial use, offering extensive capabilities for businesses and developers.</a:t>
            </a:r>
          </a:p>
          <a:p>
            <a:pPr algn="l">
              <a:buFont typeface="Arial" panose="020B0604020202020204" pitchFamily="34" charset="0"/>
              <a:buChar char="•"/>
            </a:pPr>
            <a:r>
              <a:rPr lang="en-US" b="0" i="0" dirty="0">
                <a:solidFill>
                  <a:srgbClr val="D1D5DB"/>
                </a:solidFill>
                <a:effectLst/>
                <a:latin typeface="Söhne"/>
              </a:rPr>
              <a:t>Some models are accessible for fine-tuning, allowing users to tailor the model to their specific needs and tasks.</a:t>
            </a:r>
          </a:p>
          <a:p>
            <a:pPr marL="158750" indent="0">
              <a:buNone/>
            </a:pPr>
            <a:endParaRPr lang="en-US" dirty="0"/>
          </a:p>
        </p:txBody>
      </p:sp>
    </p:spTree>
    <p:extLst>
      <p:ext uri="{BB962C8B-B14F-4D97-AF65-F5344CB8AC3E}">
        <p14:creationId xmlns:p14="http://schemas.microsoft.com/office/powerpoint/2010/main" val="1609796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examine real-world examples and challenges associated with AI language models like Chat GPT. AI language models like Chat GPT have demonstrated remarkable capabilities, but they are not immune to pitfalls.</a:t>
            </a:r>
          </a:p>
          <a:p>
            <a:pPr marL="158750" indent="0" algn="l">
              <a:buNone/>
            </a:pPr>
            <a:r>
              <a:rPr lang="en-US" b="1" i="0" dirty="0">
                <a:solidFill>
                  <a:srgbClr val="D1D5DB"/>
                </a:solidFill>
                <a:effectLst/>
                <a:latin typeface="Söhne"/>
              </a:rPr>
              <a:t>a. Real People, Fake Stories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In some instances, Chat GPT has generated content with misleading or false information.</a:t>
            </a:r>
          </a:p>
          <a:p>
            <a:pPr algn="l">
              <a:buFont typeface="Arial" panose="020B0604020202020204" pitchFamily="34" charset="0"/>
              <a:buChar char="•"/>
            </a:pPr>
            <a:r>
              <a:rPr lang="en-US" b="0" i="0" dirty="0">
                <a:solidFill>
                  <a:srgbClr val="D1D5DB"/>
                </a:solidFill>
                <a:effectLst/>
                <a:latin typeface="Söhne"/>
              </a:rPr>
              <a:t>For example, it once claimed that a law professor was involved in a sexual harassment scandal, citing a non-existent WaPo article as a source.</a:t>
            </a:r>
          </a:p>
          <a:p>
            <a:pPr marL="158750" indent="0" algn="l">
              <a:buNone/>
            </a:pPr>
            <a:r>
              <a:rPr lang="en-US" b="1" i="0" dirty="0">
                <a:solidFill>
                  <a:srgbClr val="D1D5DB"/>
                </a:solidFill>
                <a:effectLst/>
                <a:latin typeface="Söhne"/>
              </a:rPr>
              <a:t>b. The Honorable ChatGPT</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There have been cases where Chat GPT has been consulted for legal advice in real civil and criminal cases.</a:t>
            </a:r>
          </a:p>
          <a:p>
            <a:pPr algn="l">
              <a:buFont typeface="Arial" panose="020B0604020202020204" pitchFamily="34" charset="0"/>
              <a:buChar char="•"/>
            </a:pPr>
            <a:r>
              <a:rPr lang="en-US" b="0" i="0" dirty="0">
                <a:solidFill>
                  <a:srgbClr val="D1D5DB"/>
                </a:solidFill>
                <a:effectLst/>
                <a:latin typeface="Söhne"/>
              </a:rPr>
              <a:t>A judge in Pakistan reportedly sought legal input from the AI model before making decisions.</a:t>
            </a:r>
          </a:p>
          <a:p>
            <a:pPr marL="158750" indent="0" algn="l">
              <a:buNone/>
            </a:pPr>
            <a:r>
              <a:rPr lang="en-US" b="1" i="0" dirty="0">
                <a:solidFill>
                  <a:srgbClr val="D1D5DB"/>
                </a:solidFill>
                <a:effectLst/>
                <a:latin typeface="Söhne"/>
              </a:rPr>
              <a:t>c. ChatGPT's Data Dilemma</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The input data given to Chat GPT can sometimes raise privacy and confidentiality concerns.</a:t>
            </a:r>
          </a:p>
          <a:p>
            <a:pPr algn="l">
              <a:buFont typeface="Arial" panose="020B0604020202020204" pitchFamily="34" charset="0"/>
              <a:buChar char="•"/>
            </a:pPr>
            <a:r>
              <a:rPr lang="en-US" b="0" i="0" dirty="0">
                <a:solidFill>
                  <a:srgbClr val="D1D5DB"/>
                </a:solidFill>
                <a:effectLst/>
                <a:latin typeface="Söhne"/>
              </a:rPr>
              <a:t>It is estimated that up to 10% of data that employees paste into Chat GPT is of a confidential nature.</a:t>
            </a:r>
          </a:p>
          <a:p>
            <a:pPr algn="l">
              <a:buFont typeface="Arial" panose="020B0604020202020204" pitchFamily="34" charset="0"/>
              <a:buChar char="•"/>
            </a:pPr>
            <a:r>
              <a:rPr lang="en-US" b="0" i="0" dirty="0">
                <a:solidFill>
                  <a:srgbClr val="D1D5DB"/>
                </a:solidFill>
                <a:effectLst/>
                <a:latin typeface="Söhne"/>
              </a:rPr>
              <a:t>This poses a significant risk of sensitive information being inadvertently exposed.</a:t>
            </a:r>
          </a:p>
          <a:p>
            <a:pPr marL="158750" indent="0" algn="l">
              <a:buFont typeface="Arial" panose="020B0604020202020204" pitchFamily="34" charset="0"/>
              <a:buNone/>
            </a:pPr>
            <a:r>
              <a:rPr lang="en-US" b="0" i="1" dirty="0">
                <a:solidFill>
                  <a:srgbClr val="D1D5DB"/>
                </a:solidFill>
                <a:effectLst/>
                <a:latin typeface="Söhne"/>
              </a:rPr>
              <a:t>While AI language models have made significant strides in natural language processing, these real-world examples highlight the importance of careful usage and responsible deployment. Addressing pitfalls is crucial to ensure ethical and secure AI implementations.</a:t>
            </a:r>
            <a:endParaRPr lang="en-US" b="0" i="0" dirty="0">
              <a:solidFill>
                <a:srgbClr val="D1D5DB"/>
              </a:solidFill>
              <a:effectLst/>
              <a:latin typeface="Söhne"/>
            </a:endParaRPr>
          </a:p>
        </p:txBody>
      </p:sp>
    </p:spTree>
    <p:extLst>
      <p:ext uri="{BB962C8B-B14F-4D97-AF65-F5344CB8AC3E}">
        <p14:creationId xmlns:p14="http://schemas.microsoft.com/office/powerpoint/2010/main" val="39625441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explore the process of training your own Large Language Model (LLM) or fine-tuning an existing one to make it more tailored to your specific needs and tasks</a:t>
            </a:r>
            <a:endParaRPr lang="en-US" b="1" i="0" dirty="0">
              <a:solidFill>
                <a:srgbClr val="D1D5DB"/>
              </a:solidFill>
              <a:effectLst/>
              <a:latin typeface="Söhne"/>
            </a:endParaRPr>
          </a:p>
          <a:p>
            <a:pPr marL="158750" indent="0" algn="l">
              <a:buNone/>
            </a:pPr>
            <a:r>
              <a:rPr lang="en-US" b="1" i="0" dirty="0">
                <a:solidFill>
                  <a:srgbClr val="D1D5DB"/>
                </a:solidFill>
                <a:effectLst/>
                <a:latin typeface="Söhne"/>
              </a:rPr>
              <a:t>1. Training a Large Language Model</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To create a custom Large Language Model, the process typically involves two main phases: Pre-training and Fine Tuning.</a:t>
            </a:r>
          </a:p>
          <a:p>
            <a:pPr marL="158750" indent="0" algn="l">
              <a:buNone/>
            </a:pPr>
            <a:r>
              <a:rPr lang="en-US" b="1" i="0" dirty="0">
                <a:solidFill>
                  <a:srgbClr val="D1D5DB"/>
                </a:solidFill>
                <a:effectLst/>
                <a:latin typeface="Söhne"/>
              </a:rPr>
              <a:t>2. Pre-training</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Pre-training is the initial phase where the LLM is exposed to an extensive corpus of text data, often from diverse sources and domains.</a:t>
            </a:r>
          </a:p>
          <a:p>
            <a:pPr algn="l">
              <a:buFont typeface="Arial" panose="020B0604020202020204" pitchFamily="34" charset="0"/>
              <a:buChar char="•"/>
            </a:pPr>
            <a:r>
              <a:rPr lang="en-US" b="0" i="0" dirty="0">
                <a:solidFill>
                  <a:srgbClr val="D1D5DB"/>
                </a:solidFill>
                <a:effectLst/>
                <a:latin typeface="Söhne"/>
              </a:rPr>
              <a:t>The model undergoes unsupervised learning, learning the structure, patterns, and common language knowledge by assigning values to words and letters.</a:t>
            </a:r>
          </a:p>
          <a:p>
            <a:pPr algn="l">
              <a:buFont typeface="Arial" panose="020B0604020202020204" pitchFamily="34" charset="0"/>
              <a:buChar char="•"/>
            </a:pPr>
            <a:r>
              <a:rPr lang="en-US" b="0" i="0" dirty="0">
                <a:solidFill>
                  <a:srgbClr val="D1D5DB"/>
                </a:solidFill>
                <a:effectLst/>
                <a:latin typeface="Söhne"/>
              </a:rPr>
              <a:t>During pre-training, the LLM uses its knowledge of patterns to predict the next word in a sentence, effectively learning the underlying context and semantics of the language.</a:t>
            </a:r>
          </a:p>
          <a:p>
            <a:pPr marL="158750" indent="0" algn="l">
              <a:buNone/>
            </a:pPr>
            <a:r>
              <a:rPr lang="en-US" b="1" i="0" dirty="0">
                <a:solidFill>
                  <a:srgbClr val="D1D5DB"/>
                </a:solidFill>
                <a:effectLst/>
                <a:latin typeface="Söhne"/>
              </a:rPr>
              <a:t>3. Fine Tuning</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Fine Tuning is the subsequent phase where the pre-trained LLM is further trained on a smaller, task-specific dataset.</a:t>
            </a:r>
          </a:p>
          <a:p>
            <a:pPr algn="l">
              <a:buFont typeface="Arial" panose="020B0604020202020204" pitchFamily="34" charset="0"/>
              <a:buChar char="•"/>
            </a:pPr>
            <a:r>
              <a:rPr lang="en-US" b="0" i="0" dirty="0">
                <a:solidFill>
                  <a:srgbClr val="D1D5DB"/>
                </a:solidFill>
                <a:effectLst/>
                <a:latin typeface="Söhne"/>
              </a:rPr>
              <a:t>Fine Tuning involves supervised learning, where the LLM adapts its pretrained knowledge to perform well on the target task by adjusting its architecture and parameters.</a:t>
            </a:r>
          </a:p>
          <a:p>
            <a:pPr algn="l">
              <a:buFont typeface="Arial" panose="020B0604020202020204" pitchFamily="34" charset="0"/>
              <a:buChar char="•"/>
            </a:pPr>
            <a:r>
              <a:rPr lang="en-US" b="0" i="0" dirty="0">
                <a:solidFill>
                  <a:srgbClr val="D1D5DB"/>
                </a:solidFill>
                <a:effectLst/>
                <a:latin typeface="Söhne"/>
              </a:rPr>
              <a:t>A human provides guidance and input to the LLM during fine-tuning, helping the model learn and specialize for the specific task it needs to excel at.</a:t>
            </a:r>
          </a:p>
          <a:p>
            <a:pPr marL="158750" indent="0">
              <a:buNone/>
            </a:pPr>
            <a:r>
              <a:rPr lang="en-US" b="0" i="1" dirty="0">
                <a:solidFill>
                  <a:srgbClr val="D1D5DB"/>
                </a:solidFill>
                <a:effectLst/>
                <a:latin typeface="Söhne"/>
              </a:rPr>
              <a:t>Custom LLMs and Fine Tuning offer a powerful way to leverage existing language models and tailor them to your unique requirements. Pre-training provides a strong foundation of language understanding, while fine-tuning allows the model to specialize and excel in specific tasks.</a:t>
            </a:r>
            <a:endParaRPr lang="en-US" dirty="0"/>
          </a:p>
        </p:txBody>
      </p:sp>
    </p:spTree>
    <p:extLst>
      <p:ext uri="{BB962C8B-B14F-4D97-AF65-F5344CB8AC3E}">
        <p14:creationId xmlns:p14="http://schemas.microsoft.com/office/powerpoint/2010/main" val="25831646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explore how an LLM generates responses and gains insights into the process of language understanding and generation.</a:t>
            </a:r>
            <a:endParaRPr lang="en-US" b="0" i="0" dirty="0">
              <a:solidFill>
                <a:srgbClr val="D1D5DB"/>
              </a:solidFill>
              <a:effectLst/>
              <a:latin typeface="Söhne"/>
            </a:endParaRPr>
          </a:p>
          <a:p>
            <a:pPr marL="158750" indent="0" algn="l">
              <a:buNone/>
            </a:pPr>
            <a:r>
              <a:rPr lang="en-US" b="1" i="0" dirty="0">
                <a:solidFill>
                  <a:srgbClr val="D1D5DB"/>
                </a:solidFill>
                <a:effectLst/>
                <a:latin typeface="Söhne"/>
              </a:rPr>
              <a:t>1. Input:</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A Large Language Model (LLM) receives a prompt or input, which could be a question, a statement, or any piece of text that provides context for the response.</a:t>
            </a:r>
          </a:p>
          <a:p>
            <a:pPr marL="158750" indent="0" algn="l">
              <a:buNone/>
            </a:pPr>
            <a:r>
              <a:rPr lang="en-US" b="1" i="0" dirty="0">
                <a:solidFill>
                  <a:srgbClr val="D1D5DB"/>
                </a:solidFill>
                <a:effectLst/>
                <a:latin typeface="Söhne"/>
              </a:rPr>
              <a:t>2. Tokenization:</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The LLM breaks down the input into individual words or tokens, dividing the text into manageable units for further processing.</a:t>
            </a:r>
          </a:p>
          <a:p>
            <a:pPr marL="158750" indent="0" algn="l">
              <a:buNone/>
            </a:pPr>
            <a:r>
              <a:rPr lang="en-US" b="1" i="0" dirty="0">
                <a:solidFill>
                  <a:srgbClr val="D1D5DB"/>
                </a:solidFill>
                <a:effectLst/>
                <a:latin typeface="Söhne"/>
              </a:rPr>
              <a:t>3. Encoding:</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Each token is then encoded into a numerical representation, converting words into numerical vectors that the LLM can understand and manipulate.</a:t>
            </a:r>
          </a:p>
          <a:p>
            <a:pPr marL="158750" indent="0" algn="l">
              <a:buNone/>
            </a:pPr>
            <a:r>
              <a:rPr lang="en-US" b="1" i="0" dirty="0">
                <a:solidFill>
                  <a:srgbClr val="D1D5DB"/>
                </a:solidFill>
                <a:effectLst/>
                <a:latin typeface="Söhne"/>
              </a:rPr>
              <a:t>4. Processing:</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The LLM processes the encoded tokens, analyzing the patterns and relationships between them.</a:t>
            </a:r>
          </a:p>
          <a:p>
            <a:pPr algn="l">
              <a:buFont typeface="Arial" panose="020B0604020202020204" pitchFamily="34" charset="0"/>
              <a:buChar char="•"/>
            </a:pPr>
            <a:r>
              <a:rPr lang="en-US" b="0" i="0" dirty="0">
                <a:solidFill>
                  <a:srgbClr val="D1D5DB"/>
                </a:solidFill>
                <a:effectLst/>
                <a:latin typeface="Söhne"/>
              </a:rPr>
              <a:t>During pre-training, the model learns complex language structures and semantic associations, which are used in later stages.</a:t>
            </a:r>
          </a:p>
          <a:p>
            <a:pPr marL="158750" indent="0" algn="l">
              <a:buNone/>
            </a:pPr>
            <a:r>
              <a:rPr lang="en-US" b="1" i="0" dirty="0">
                <a:solidFill>
                  <a:srgbClr val="D1D5DB"/>
                </a:solidFill>
                <a:effectLst/>
                <a:latin typeface="Söhne"/>
              </a:rPr>
              <a:t>5. Output:</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Based on the learned patterns and relationships, the LLM generates a response that is relevant to the input.</a:t>
            </a:r>
          </a:p>
          <a:p>
            <a:pPr algn="l">
              <a:buFont typeface="Arial" panose="020B0604020202020204" pitchFamily="34" charset="0"/>
              <a:buChar char="•"/>
            </a:pPr>
            <a:r>
              <a:rPr lang="en-US" b="0" i="0" dirty="0">
                <a:solidFill>
                  <a:srgbClr val="D1D5DB"/>
                </a:solidFill>
                <a:effectLst/>
                <a:latin typeface="Söhne"/>
              </a:rPr>
              <a:t>The response is created by employing its language understanding to generate new text that aligns with the context and intent of the input.</a:t>
            </a:r>
          </a:p>
        </p:txBody>
      </p:sp>
    </p:spTree>
    <p:extLst>
      <p:ext uri="{BB962C8B-B14F-4D97-AF65-F5344CB8AC3E}">
        <p14:creationId xmlns:p14="http://schemas.microsoft.com/office/powerpoint/2010/main" val="29020780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explore the process of breaking down textual inputs into individual units called tokens and the different kinds of tokenization methods used in language models.</a:t>
            </a:r>
            <a:endParaRPr lang="en-US" b="0" i="0" dirty="0">
              <a:solidFill>
                <a:srgbClr val="D1D5DB"/>
              </a:solidFill>
              <a:effectLst/>
              <a:latin typeface="Söhne"/>
            </a:endParaRPr>
          </a:p>
          <a:p>
            <a:pPr marL="158750" indent="0" algn="l">
              <a:buNone/>
            </a:pPr>
            <a:r>
              <a:rPr lang="en-US" b="1" i="0" dirty="0">
                <a:solidFill>
                  <a:srgbClr val="D1D5DB"/>
                </a:solidFill>
                <a:effectLst/>
                <a:latin typeface="Söhne"/>
              </a:rPr>
              <a:t>1. Understanding Tokenization</a:t>
            </a:r>
            <a:endParaRPr lang="en-US" b="0" i="0" dirty="0">
              <a:solidFill>
                <a:srgbClr val="D1D5DB"/>
              </a:solidFill>
              <a:effectLst/>
              <a:latin typeface="Söhne"/>
            </a:endParaRPr>
          </a:p>
          <a:p>
            <a:pPr marL="158750" indent="0" algn="l">
              <a:buFont typeface="Arial" panose="020B0604020202020204" pitchFamily="34" charset="0"/>
              <a:buNone/>
            </a:pPr>
            <a:r>
              <a:rPr lang="en-US" b="0" i="0" dirty="0">
                <a:solidFill>
                  <a:srgbClr val="404040"/>
                </a:solidFill>
                <a:effectLst/>
                <a:latin typeface="Spectral"/>
              </a:rPr>
              <a:t>Tokenization is the process of representing raw text in smaller units called tokens. These tokens are often then represented as numbers, which are essentially IDs mapping back to the token. This collection of tokens corresponds to a length of the text and often gets further encoded to be represented by a vector.</a:t>
            </a:r>
          </a:p>
          <a:p>
            <a:pPr marL="158750" indent="0" algn="l">
              <a:buFont typeface="Arial" panose="020B0604020202020204" pitchFamily="34" charset="0"/>
              <a:buNone/>
            </a:pPr>
            <a:r>
              <a:rPr lang="en-US" b="1" i="0" dirty="0">
                <a:solidFill>
                  <a:srgbClr val="D1D5DB"/>
                </a:solidFill>
                <a:effectLst/>
                <a:latin typeface="Söhne"/>
              </a:rPr>
              <a:t>2. Importance of Token Usage</a:t>
            </a:r>
            <a:endParaRPr lang="en-US" b="0" i="0" dirty="0">
              <a:solidFill>
                <a:srgbClr val="D1D5DB"/>
              </a:solidFill>
              <a:effectLst/>
              <a:latin typeface="Söhne"/>
            </a:endParaRPr>
          </a:p>
          <a:p>
            <a:pPr marL="158750" indent="0" algn="l">
              <a:buFont typeface="Arial" panose="020B0604020202020204" pitchFamily="34" charset="0"/>
              <a:buNone/>
            </a:pPr>
            <a:r>
              <a:rPr lang="en-US" b="0" i="0" dirty="0">
                <a:solidFill>
                  <a:srgbClr val="D1D5DB"/>
                </a:solidFill>
                <a:effectLst/>
                <a:latin typeface="Söhne"/>
              </a:rPr>
              <a:t>When making requests to language models, it is essential to be mindful of token usage due to limitations in model context length.</a:t>
            </a:r>
          </a:p>
          <a:p>
            <a:pPr marL="158750" indent="0" algn="l">
              <a:buFont typeface="Arial" panose="020B0604020202020204" pitchFamily="34" charset="0"/>
              <a:buNone/>
            </a:pPr>
            <a:r>
              <a:rPr lang="en-US" b="0" i="0" dirty="0">
                <a:solidFill>
                  <a:srgbClr val="D1D5DB"/>
                </a:solidFill>
                <a:effectLst/>
                <a:latin typeface="Söhne"/>
              </a:rPr>
              <a:t>For instance, the GPT-3.5 model has a context length of 4096 tokens, covering both the tokens in the prompt and the subsequent completion.</a:t>
            </a:r>
          </a:p>
          <a:p>
            <a:pPr marL="158750" indent="0" algn="l">
              <a:buFont typeface="Arial" panose="020B0604020202020204" pitchFamily="34" charset="0"/>
              <a:buNone/>
            </a:pPr>
            <a:r>
              <a:rPr lang="en-US" b="0" i="0" dirty="0">
                <a:solidFill>
                  <a:srgbClr val="D1D5DB"/>
                </a:solidFill>
                <a:effectLst/>
                <a:latin typeface="Söhne"/>
              </a:rPr>
              <a:t>Being aware of token usage helps ensure that the input stays within the model's context constraints.</a:t>
            </a:r>
          </a:p>
          <a:p>
            <a:pPr algn="l"/>
            <a:r>
              <a:rPr lang="en-US" b="1" i="0" dirty="0">
                <a:solidFill>
                  <a:srgbClr val="D1D5DB"/>
                </a:solidFill>
                <a:effectLst/>
                <a:latin typeface="Söhne"/>
              </a:rPr>
              <a:t>3. Three Kinds of Tokenization</a:t>
            </a:r>
            <a:endParaRPr lang="en-US" b="0" i="0" dirty="0">
              <a:solidFill>
                <a:srgbClr val="D1D5DB"/>
              </a:solidFill>
              <a:effectLst/>
              <a:latin typeface="Söhne"/>
            </a:endParaRPr>
          </a:p>
          <a:p>
            <a:pPr marL="158750" indent="0" algn="l">
              <a:buFont typeface="Arial" panose="020B0604020202020204" pitchFamily="34" charset="0"/>
              <a:buNone/>
            </a:pPr>
            <a:r>
              <a:rPr lang="en-US" b="0" i="0" dirty="0">
                <a:solidFill>
                  <a:srgbClr val="D1D5DB"/>
                </a:solidFill>
                <a:effectLst/>
                <a:latin typeface="Söhne"/>
              </a:rPr>
              <a:t>There are three primary types of tokenization used in language models: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b="1" i="0" dirty="0">
                <a:solidFill>
                  <a:srgbClr val="D1D5DB"/>
                </a:solidFill>
                <a:effectLst/>
                <a:latin typeface="Söhne"/>
              </a:rPr>
              <a:t>a. Word Level</a:t>
            </a:r>
            <a:endParaRPr lang="en-US" b="0" i="0" dirty="0">
              <a:solidFill>
                <a:srgbClr val="D1D5DB"/>
              </a:solidFill>
              <a:effectLst/>
              <a:latin typeface="Söhne"/>
            </a:endParaRPr>
          </a:p>
          <a:p>
            <a:pPr marL="158750" indent="0" algn="l">
              <a:buFont typeface="Arial" panose="020B0604020202020204" pitchFamily="34" charset="0"/>
              <a:buNone/>
            </a:pPr>
            <a:r>
              <a:rPr lang="en-US" b="0" i="0" dirty="0">
                <a:solidFill>
                  <a:srgbClr val="D1D5DB"/>
                </a:solidFill>
                <a:effectLst/>
                <a:latin typeface="Söhne"/>
              </a:rPr>
              <a:t>This is the standard way to tokenize the text and it’s the most intuitive. You just split up your text based on whitespace. Models such as Word2Vec and </a:t>
            </a:r>
            <a:r>
              <a:rPr lang="en-US" b="0" i="0" dirty="0" err="1">
                <a:solidFill>
                  <a:srgbClr val="D1D5DB"/>
                </a:solidFill>
                <a:effectLst/>
                <a:latin typeface="Söhne"/>
              </a:rPr>
              <a:t>GloVe</a:t>
            </a:r>
            <a:r>
              <a:rPr lang="en-US" b="0" i="0" dirty="0">
                <a:solidFill>
                  <a:srgbClr val="D1D5DB"/>
                </a:solidFill>
                <a:effectLst/>
                <a:latin typeface="Söhne"/>
              </a:rPr>
              <a:t> rely on word-level tokenization. The biggest drawback with this approach is that any words that didn’t show up in the training data are unknown to the model and represented with a &lt;UNK&gt;. We may have the word tokenization in our vocabulary, but we’re out of luck if we encounter </a:t>
            </a:r>
            <a:r>
              <a:rPr lang="en-US" b="0" i="0" dirty="0" err="1">
                <a:solidFill>
                  <a:srgbClr val="D1D5DB"/>
                </a:solidFill>
                <a:effectLst/>
                <a:latin typeface="Söhne"/>
              </a:rPr>
              <a:t>tkenization</a:t>
            </a:r>
            <a:r>
              <a:rPr lang="en-US" b="0" i="0" dirty="0">
                <a:solidFill>
                  <a:srgbClr val="D1D5DB"/>
                </a:solidFill>
                <a:effectLst/>
                <a:latin typeface="Söhne"/>
              </a:rPr>
              <a:t>.</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b="1" i="0" dirty="0">
                <a:solidFill>
                  <a:srgbClr val="D1D5DB"/>
                </a:solidFill>
                <a:effectLst/>
                <a:latin typeface="Söhne"/>
              </a:rPr>
              <a:t>b. Character Level</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D1D5DB"/>
                </a:solidFill>
                <a:effectLst/>
                <a:latin typeface="Söhne"/>
                <a:cs typeface="Arial"/>
                <a:sym typeface="Arial"/>
              </a:rPr>
              <a:t>How about instead of creating tokens by words, we use characters? That way when we encounter a word outside of our vocabulary, we don’t need to represent it with an &lt;UNK&gt;, but we can use our understanding of the characters in the word to represent it. One of the first context-aware embedding methods </a:t>
            </a:r>
            <a:r>
              <a:rPr lang="en-US" sz="1100" b="0" i="0" u="none" strike="noStrike" cap="none" dirty="0" err="1">
                <a:solidFill>
                  <a:srgbClr val="D1D5DB"/>
                </a:solidFill>
                <a:effectLst/>
                <a:latin typeface="Söhne"/>
                <a:cs typeface="Arial"/>
                <a:sym typeface="Arial"/>
              </a:rPr>
              <a:t>ELMo</a:t>
            </a:r>
            <a:r>
              <a:rPr lang="en-US" sz="1100" b="0" i="0" u="none" strike="noStrike" cap="none" dirty="0">
                <a:solidFill>
                  <a:srgbClr val="D1D5DB"/>
                </a:solidFill>
                <a:effectLst/>
                <a:latin typeface="Söhne"/>
                <a:cs typeface="Arial"/>
                <a:sym typeface="Arial"/>
              </a:rPr>
              <a:t> did just that. Unfortunately, the large number of tokens required to represent a sequence of text combined with the fact that a character by itself carries no meaning results in suboptimal performance.</a:t>
            </a:r>
          </a:p>
          <a:p>
            <a:pPr algn="l"/>
            <a:r>
              <a:rPr lang="en-US" b="1" i="0" dirty="0">
                <a:solidFill>
                  <a:srgbClr val="D1D5DB"/>
                </a:solidFill>
                <a:effectLst/>
                <a:latin typeface="Söhne"/>
              </a:rPr>
              <a:t>c. </a:t>
            </a:r>
            <a:r>
              <a:rPr lang="en-US" b="1" i="0" dirty="0" err="1">
                <a:solidFill>
                  <a:srgbClr val="D1D5DB"/>
                </a:solidFill>
                <a:effectLst/>
                <a:latin typeface="Söhne"/>
              </a:rPr>
              <a:t>Subword</a:t>
            </a:r>
            <a:r>
              <a:rPr lang="en-US" b="1" i="0" dirty="0">
                <a:solidFill>
                  <a:srgbClr val="D1D5DB"/>
                </a:solidFill>
                <a:effectLst/>
                <a:latin typeface="Söhne"/>
              </a:rPr>
              <a:t> Level</a:t>
            </a:r>
            <a:endParaRPr lang="en-US" b="0" i="0" dirty="0">
              <a:solidFill>
                <a:srgbClr val="D1D5DB"/>
              </a:solidFill>
              <a:effectLst/>
              <a:latin typeface="Söhne"/>
            </a:endParaRPr>
          </a:p>
          <a:p>
            <a:pPr algn="l">
              <a:buFont typeface="Arial" panose="020B0604020202020204" pitchFamily="34" charset="0"/>
              <a:buChar char="•"/>
            </a:pPr>
            <a:r>
              <a:rPr lang="en-US" b="0" i="0" dirty="0" err="1">
                <a:solidFill>
                  <a:srgbClr val="D1D5DB"/>
                </a:solidFill>
                <a:effectLst/>
                <a:latin typeface="Söhne"/>
              </a:rPr>
              <a:t>Subword</a:t>
            </a:r>
            <a:r>
              <a:rPr lang="en-US" b="0" i="0" dirty="0">
                <a:solidFill>
                  <a:srgbClr val="D1D5DB"/>
                </a:solidFill>
                <a:effectLst/>
                <a:latin typeface="Söhne"/>
              </a:rPr>
              <a:t> level tokenization breaks down a word into smaller chunks when possible.</a:t>
            </a:r>
          </a:p>
          <a:p>
            <a:pPr algn="l">
              <a:buFont typeface="Arial" panose="020B0604020202020204" pitchFamily="34" charset="0"/>
              <a:buChar char="•"/>
            </a:pPr>
            <a:r>
              <a:rPr lang="en-US" b="0" i="0" dirty="0">
                <a:solidFill>
                  <a:srgbClr val="D1D5DB"/>
                </a:solidFill>
                <a:effectLst/>
                <a:latin typeface="Söhne"/>
              </a:rPr>
              <a:t>For example, the word "basketball" can be encoded as the combination of two tokens: "basket" + "ball."</a:t>
            </a:r>
          </a:p>
          <a:p>
            <a:pPr marL="158750" indent="0" algn="l">
              <a:buFont typeface="Arial" panose="020B0604020202020204" pitchFamily="34" charset="0"/>
              <a:buNone/>
            </a:pPr>
            <a:r>
              <a:rPr lang="en-US" b="0" i="0" dirty="0">
                <a:solidFill>
                  <a:srgbClr val="404040"/>
                </a:solidFill>
                <a:effectLst/>
                <a:latin typeface="Spectral"/>
              </a:rPr>
              <a:t>Finally, </a:t>
            </a:r>
            <a:r>
              <a:rPr lang="en-US" b="0" i="0" dirty="0" err="1">
                <a:solidFill>
                  <a:srgbClr val="404040"/>
                </a:solidFill>
                <a:effectLst/>
                <a:latin typeface="Spectral"/>
              </a:rPr>
              <a:t>subword</a:t>
            </a:r>
            <a:r>
              <a:rPr lang="en-US" b="0" i="0" dirty="0">
                <a:solidFill>
                  <a:srgbClr val="404040"/>
                </a:solidFill>
                <a:effectLst/>
                <a:latin typeface="Spectral"/>
              </a:rPr>
              <a:t> tokenization--the best of both worlds. The word </a:t>
            </a:r>
            <a:r>
              <a:rPr lang="en-US" b="1" i="0" dirty="0">
                <a:solidFill>
                  <a:srgbClr val="404040"/>
                </a:solidFill>
                <a:effectLst/>
                <a:latin typeface="Spectral"/>
              </a:rPr>
              <a:t>nauseant</a:t>
            </a:r>
            <a:r>
              <a:rPr lang="en-US" b="0" i="0" dirty="0">
                <a:solidFill>
                  <a:srgbClr val="404040"/>
                </a:solidFill>
                <a:effectLst/>
                <a:latin typeface="Spectral"/>
              </a:rPr>
              <a:t> may not be in our vocabulary, but </a:t>
            </a:r>
            <a:r>
              <a:rPr lang="en-US" b="1" i="0" dirty="0">
                <a:solidFill>
                  <a:srgbClr val="404040"/>
                </a:solidFill>
                <a:effectLst/>
                <a:latin typeface="Spectral"/>
              </a:rPr>
              <a:t>nausea</a:t>
            </a:r>
            <a:r>
              <a:rPr lang="en-US" b="0" i="0" dirty="0">
                <a:solidFill>
                  <a:srgbClr val="404040"/>
                </a:solidFill>
                <a:effectLst/>
                <a:latin typeface="Spectral"/>
              </a:rPr>
              <a:t> likely is, and therefore we have some understanding that </a:t>
            </a:r>
            <a:r>
              <a:rPr lang="en-US" b="1" i="0" dirty="0">
                <a:solidFill>
                  <a:srgbClr val="404040"/>
                </a:solidFill>
                <a:effectLst/>
                <a:latin typeface="Spectral"/>
              </a:rPr>
              <a:t>nauseant</a:t>
            </a:r>
            <a:r>
              <a:rPr lang="en-US" b="0" i="0" dirty="0">
                <a:solidFill>
                  <a:srgbClr val="404040"/>
                </a:solidFill>
                <a:effectLst/>
                <a:latin typeface="Spectral"/>
              </a:rPr>
              <a:t> is an agent that induces nausea. We get to have a reasonable vocabulary size and try to process unseen words. There are several types of </a:t>
            </a:r>
            <a:r>
              <a:rPr lang="en-US" b="0" i="0" dirty="0" err="1">
                <a:solidFill>
                  <a:srgbClr val="404040"/>
                </a:solidFill>
                <a:effectLst/>
                <a:latin typeface="Spectral"/>
              </a:rPr>
              <a:t>subword</a:t>
            </a:r>
            <a:r>
              <a:rPr lang="en-US" b="0" i="0" dirty="0">
                <a:solidFill>
                  <a:srgbClr val="404040"/>
                </a:solidFill>
                <a:effectLst/>
                <a:latin typeface="Spectral"/>
              </a:rPr>
              <a:t> tokenization that are used by the best performing language models:</a:t>
            </a:r>
          </a:p>
          <a:p>
            <a:pPr algn="l">
              <a:buFont typeface="Arial" panose="020B0604020202020204" pitchFamily="34" charset="0"/>
              <a:buChar char="•"/>
            </a:pPr>
            <a:r>
              <a:rPr lang="en-US" b="0" i="0" dirty="0" err="1">
                <a:solidFill>
                  <a:srgbClr val="404040"/>
                </a:solidFill>
                <a:effectLst/>
                <a:latin typeface="Spectral"/>
              </a:rPr>
              <a:t>CharBPETokenizer</a:t>
            </a:r>
            <a:r>
              <a:rPr lang="en-US" b="0" i="0" dirty="0">
                <a:solidFill>
                  <a:srgbClr val="404040"/>
                </a:solidFill>
                <a:effectLst/>
                <a:latin typeface="Spectral"/>
              </a:rPr>
              <a:t>: The original BPE</a:t>
            </a:r>
          </a:p>
          <a:p>
            <a:pPr algn="l">
              <a:buFont typeface="Arial" panose="020B0604020202020204" pitchFamily="34" charset="0"/>
              <a:buChar char="•"/>
            </a:pPr>
            <a:r>
              <a:rPr lang="en-US" b="0" i="0" dirty="0" err="1">
                <a:solidFill>
                  <a:srgbClr val="404040"/>
                </a:solidFill>
                <a:effectLst/>
                <a:latin typeface="Spectral"/>
              </a:rPr>
              <a:t>ByteLevelBPETokenizer</a:t>
            </a:r>
            <a:r>
              <a:rPr lang="en-US" b="0" i="0" dirty="0">
                <a:solidFill>
                  <a:srgbClr val="404040"/>
                </a:solidFill>
                <a:effectLst/>
                <a:latin typeface="Spectral"/>
              </a:rPr>
              <a:t>: The byte-level version of the BPE</a:t>
            </a:r>
          </a:p>
          <a:p>
            <a:pPr algn="l">
              <a:buFont typeface="Arial" panose="020B0604020202020204" pitchFamily="34" charset="0"/>
              <a:buChar char="•"/>
            </a:pPr>
            <a:r>
              <a:rPr lang="en-US" b="0" i="0" dirty="0" err="1">
                <a:solidFill>
                  <a:srgbClr val="404040"/>
                </a:solidFill>
                <a:effectLst/>
                <a:latin typeface="Spectral"/>
              </a:rPr>
              <a:t>SentencePieceBPETokenizer</a:t>
            </a:r>
            <a:r>
              <a:rPr lang="en-US" b="0" i="0" dirty="0">
                <a:solidFill>
                  <a:srgbClr val="404040"/>
                </a:solidFill>
                <a:effectLst/>
                <a:latin typeface="Spectral"/>
              </a:rPr>
              <a:t>: A BPE implementation compatible with the one used by </a:t>
            </a:r>
            <a:r>
              <a:rPr lang="en-US" b="0" i="0" dirty="0" err="1">
                <a:solidFill>
                  <a:srgbClr val="404040"/>
                </a:solidFill>
                <a:effectLst/>
                <a:latin typeface="Spectral"/>
              </a:rPr>
              <a:t>SentencePiece</a:t>
            </a:r>
            <a:endParaRPr lang="en-US" b="0" i="0" dirty="0">
              <a:solidFill>
                <a:srgbClr val="404040"/>
              </a:solidFill>
              <a:effectLst/>
              <a:latin typeface="Spectral"/>
            </a:endParaRPr>
          </a:p>
          <a:p>
            <a:pPr algn="l">
              <a:buFont typeface="Arial" panose="020B0604020202020204" pitchFamily="34" charset="0"/>
              <a:buChar char="•"/>
            </a:pPr>
            <a:r>
              <a:rPr lang="en-US" b="0" i="0" dirty="0" err="1">
                <a:solidFill>
                  <a:srgbClr val="404040"/>
                </a:solidFill>
                <a:effectLst/>
                <a:latin typeface="Spectral"/>
              </a:rPr>
              <a:t>BertWordPieceTokenizer</a:t>
            </a:r>
            <a:r>
              <a:rPr lang="en-US" b="0" i="0" dirty="0">
                <a:solidFill>
                  <a:srgbClr val="404040"/>
                </a:solidFill>
                <a:effectLst/>
                <a:latin typeface="Spectral"/>
              </a:rPr>
              <a:t>: The famous Bert tokenizer, using </a:t>
            </a:r>
            <a:r>
              <a:rPr lang="en-US" b="0" i="0" dirty="0" err="1">
                <a:solidFill>
                  <a:srgbClr val="404040"/>
                </a:solidFill>
                <a:effectLst/>
                <a:latin typeface="Spectral"/>
              </a:rPr>
              <a:t>WordPiece</a:t>
            </a:r>
            <a:endParaRPr lang="en-US" b="0" i="1" dirty="0">
              <a:solidFill>
                <a:srgbClr val="D1D5DB"/>
              </a:solidFill>
              <a:effectLst/>
              <a:latin typeface="Söhne"/>
            </a:endParaRPr>
          </a:p>
          <a:p>
            <a:pPr marL="158750" indent="0" algn="l">
              <a:buFont typeface="Arial" panose="020B0604020202020204" pitchFamily="34" charset="0"/>
              <a:buNone/>
            </a:pPr>
            <a:r>
              <a:rPr lang="en-US" b="0" i="1" dirty="0">
                <a:solidFill>
                  <a:srgbClr val="D1D5DB"/>
                </a:solidFill>
                <a:effectLst/>
                <a:latin typeface="Söhne"/>
              </a:rPr>
              <a:t>Tokenization is a crucial preprocessing step in language modeling, enabling efficient text processing and analysis. The choice of tokenization method depends on the specific language and task requirements.</a:t>
            </a:r>
            <a:endParaRPr lang="en-US" b="0" i="0" dirty="0">
              <a:solidFill>
                <a:srgbClr val="D1D5DB"/>
              </a:solidFill>
              <a:effectLst/>
              <a:latin typeface="Söhne"/>
            </a:endParaRPr>
          </a:p>
        </p:txBody>
      </p:sp>
    </p:spTree>
    <p:extLst>
      <p:ext uri="{BB962C8B-B14F-4D97-AF65-F5344CB8AC3E}">
        <p14:creationId xmlns:p14="http://schemas.microsoft.com/office/powerpoint/2010/main" val="36168587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explore the Chat GPT Tokenizer's role in data compression and vocabulary creation, essential steps in language model processing.</a:t>
            </a:r>
            <a:endParaRPr lang="en-US" b="0" i="0" dirty="0">
              <a:solidFill>
                <a:srgbClr val="D1D5DB"/>
              </a:solidFill>
              <a:effectLst/>
              <a:latin typeface="Söhne"/>
            </a:endParaRPr>
          </a:p>
          <a:p>
            <a:pPr algn="l"/>
            <a:r>
              <a:rPr lang="en-US" b="1" i="0" dirty="0">
                <a:solidFill>
                  <a:srgbClr val="D1D5DB"/>
                </a:solidFill>
                <a:effectLst/>
                <a:latin typeface="Söhne"/>
              </a:rPr>
              <a:t>1. Data Compression Algorithm</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The Chat GPT Tokenizer functions as a data compression algorithm that efficiently processes textual data.</a:t>
            </a:r>
          </a:p>
          <a:p>
            <a:pPr algn="l">
              <a:buFont typeface="Arial" panose="020B0604020202020204" pitchFamily="34" charset="0"/>
              <a:buChar char="•"/>
            </a:pPr>
            <a:r>
              <a:rPr lang="en-US" b="0" i="0" dirty="0">
                <a:solidFill>
                  <a:srgbClr val="D1D5DB"/>
                </a:solidFill>
                <a:effectLst/>
                <a:latin typeface="Söhne"/>
              </a:rPr>
              <a:t>It iteratively identifies and extracts the most repetitive words or </a:t>
            </a:r>
            <a:r>
              <a:rPr lang="en-US" b="0" i="0" dirty="0" err="1">
                <a:solidFill>
                  <a:srgbClr val="D1D5DB"/>
                </a:solidFill>
                <a:effectLst/>
                <a:latin typeface="Söhne"/>
              </a:rPr>
              <a:t>subwords</a:t>
            </a:r>
            <a:r>
              <a:rPr lang="en-US" b="0" i="0" dirty="0">
                <a:solidFill>
                  <a:srgbClr val="D1D5DB"/>
                </a:solidFill>
                <a:effectLst/>
                <a:latin typeface="Söhne"/>
              </a:rPr>
              <a:t> present in a given corpus.</a:t>
            </a:r>
          </a:p>
          <a:p>
            <a:pPr algn="l"/>
            <a:r>
              <a:rPr lang="en-US" b="1" i="0" dirty="0">
                <a:solidFill>
                  <a:srgbClr val="D1D5DB"/>
                </a:solidFill>
                <a:effectLst/>
                <a:latin typeface="Söhne"/>
              </a:rPr>
              <a:t>2. Vocabulary Creation</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The next step in the Tokenizer's process involves creating the vocabulary for the language model.</a:t>
            </a:r>
          </a:p>
          <a:p>
            <a:pPr algn="l">
              <a:buFont typeface="Arial" panose="020B0604020202020204" pitchFamily="34" charset="0"/>
              <a:buChar char="•"/>
            </a:pPr>
            <a:r>
              <a:rPr lang="en-US" b="0" i="0" dirty="0">
                <a:solidFill>
                  <a:srgbClr val="D1D5DB"/>
                </a:solidFill>
                <a:effectLst/>
                <a:latin typeface="Söhne"/>
              </a:rPr>
              <a:t>The vocabulary is a collection of unique words and </a:t>
            </a:r>
            <a:r>
              <a:rPr lang="en-US" b="0" i="0" dirty="0" err="1">
                <a:solidFill>
                  <a:srgbClr val="D1D5DB"/>
                </a:solidFill>
                <a:effectLst/>
                <a:latin typeface="Söhne"/>
              </a:rPr>
              <a:t>subwords</a:t>
            </a:r>
            <a:r>
              <a:rPr lang="en-US" b="0" i="0" dirty="0">
                <a:solidFill>
                  <a:srgbClr val="D1D5DB"/>
                </a:solidFill>
                <a:effectLst/>
                <a:latin typeface="Söhne"/>
              </a:rPr>
              <a:t> encountered in the corpus.</a:t>
            </a:r>
          </a:p>
          <a:p>
            <a:pPr algn="l"/>
            <a:r>
              <a:rPr lang="en-US" b="1" i="0" dirty="0">
                <a:solidFill>
                  <a:srgbClr val="D1D5DB"/>
                </a:solidFill>
                <a:effectLst/>
                <a:latin typeface="Söhne"/>
              </a:rPr>
              <a:t>3. Lookup Table</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After creating the vocabulary, the Tokenizer generates a lookup table to facilitate efficient encoding and decoding of the text.</a:t>
            </a:r>
          </a:p>
          <a:p>
            <a:pPr algn="l">
              <a:buFont typeface="Arial" panose="020B0604020202020204" pitchFamily="34" charset="0"/>
              <a:buChar char="•"/>
            </a:pPr>
            <a:r>
              <a:rPr lang="en-US" b="0" i="0" dirty="0">
                <a:solidFill>
                  <a:srgbClr val="D1D5DB"/>
                </a:solidFill>
                <a:effectLst/>
                <a:latin typeface="Söhne"/>
              </a:rPr>
              <a:t>The lookup table helps locate each word or </a:t>
            </a:r>
            <a:r>
              <a:rPr lang="en-US" b="0" i="0" dirty="0" err="1">
                <a:solidFill>
                  <a:srgbClr val="D1D5DB"/>
                </a:solidFill>
                <a:effectLst/>
                <a:latin typeface="Söhne"/>
              </a:rPr>
              <a:t>subword</a:t>
            </a:r>
            <a:r>
              <a:rPr lang="en-US" b="0" i="0" dirty="0">
                <a:solidFill>
                  <a:srgbClr val="D1D5DB"/>
                </a:solidFill>
                <a:effectLst/>
                <a:latin typeface="Söhne"/>
              </a:rPr>
              <a:t> in the dictionary and its corresponding encoded value.</a:t>
            </a:r>
          </a:p>
          <a:p>
            <a:pPr marL="158750" indent="0" algn="l">
              <a:buFont typeface="Arial" panose="020B0604020202020204" pitchFamily="34" charset="0"/>
              <a:buNone/>
            </a:pPr>
            <a:r>
              <a:rPr lang="en-US" b="0" i="1" dirty="0">
                <a:solidFill>
                  <a:srgbClr val="D1D5DB"/>
                </a:solidFill>
                <a:effectLst/>
                <a:latin typeface="Söhne"/>
              </a:rPr>
              <a:t>The Chat GPT Tokenizer plays a pivotal role in preparing textual data for language modeling tasks. By efficiently compressing data and creating a vocabulary with a lookup table, it enables the language model to process and understand the text more effectively.</a:t>
            </a:r>
            <a:endParaRPr lang="en-US" b="0" i="0" dirty="0">
              <a:solidFill>
                <a:srgbClr val="D1D5DB"/>
              </a:solidFill>
              <a:effectLst/>
              <a:latin typeface="Söhne"/>
            </a:endParaRPr>
          </a:p>
        </p:txBody>
      </p:sp>
    </p:spTree>
    <p:extLst>
      <p:ext uri="{BB962C8B-B14F-4D97-AF65-F5344CB8AC3E}">
        <p14:creationId xmlns:p14="http://schemas.microsoft.com/office/powerpoint/2010/main" val="18911101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explore the impact of tokens on the cost of using AI models like GPT-4 through an API and the importance of the context window in managing conversation flow and costs.</a:t>
            </a:r>
          </a:p>
          <a:p>
            <a:pPr marL="158750" indent="0" algn="l">
              <a:buNone/>
            </a:pPr>
            <a:r>
              <a:rPr lang="en-US" b="1" i="0" dirty="0">
                <a:solidFill>
                  <a:srgbClr val="D1D5DB"/>
                </a:solidFill>
                <a:effectLst/>
                <a:latin typeface="Söhne"/>
              </a:rPr>
              <a:t>1. Token Costs in AI Conversations</a:t>
            </a:r>
            <a:endParaRPr lang="en-US" b="0" i="0" dirty="0">
              <a:solidFill>
                <a:srgbClr val="242424"/>
              </a:solidFill>
              <a:effectLst/>
              <a:latin typeface="source-serif-pro"/>
            </a:endParaRPr>
          </a:p>
          <a:p>
            <a:pPr marL="158750" indent="0" algn="l">
              <a:buFontTx/>
              <a:buNone/>
            </a:pPr>
            <a:r>
              <a:rPr lang="en-US" b="0" i="0" dirty="0">
                <a:solidFill>
                  <a:srgbClr val="242424"/>
                </a:solidFill>
                <a:effectLst/>
                <a:latin typeface="source-serif-pro"/>
              </a:rPr>
              <a:t>When using an AI model like GPT-4 through an API, both questions (prompts) and answers (completions) have associated costs based on the number of tokens they contain. The more tokens, the higher the cost. For instance, with GPT-4, using the API currently entails a cost of $0.03 for every 1000 tokens in the question and $0.06 for every 1000 tokens in the answer. On the other hand, ChatGPT Plus subscribers are not limited by tokens but rather by message count. At the time of writing, ChatGPT Plus subscribers have a limit of 25 messages every 3 hours. Table 1 provides a detailed breakdown of token costs in this basic conversation. As the conversation progresses, the total cost increases due to the accumulation of tokens in both prompts and completions. For example, note how the last comment thanking the AI has the largest cost with the least informational value because the entire prior history of the conversation was sent to the AI along with the Thanks.</a:t>
            </a:r>
          </a:p>
          <a:p>
            <a:pPr marL="158750" indent="0" algn="l">
              <a:buFontTx/>
              <a:buNone/>
            </a:pPr>
            <a:r>
              <a:rPr lang="en-US" b="1" i="0" dirty="0">
                <a:effectLst/>
                <a:latin typeface="Söhne"/>
              </a:rPr>
              <a:t>2. Importance of Context Window</a:t>
            </a:r>
            <a:endParaRPr lang="en-US" b="0" i="0" dirty="0">
              <a:solidFill>
                <a:srgbClr val="242424"/>
              </a:solidFill>
              <a:effectLst/>
              <a:latin typeface="source-serif-pro"/>
            </a:endParaRPr>
          </a:p>
          <a:p>
            <a:pPr marL="158750" indent="0" algn="l">
              <a:buNone/>
            </a:pPr>
            <a:r>
              <a:rPr lang="en-US" b="0" i="0" dirty="0">
                <a:solidFill>
                  <a:srgbClr val="242424"/>
                </a:solidFill>
                <a:effectLst/>
                <a:latin typeface="source-serif-pro"/>
              </a:rPr>
              <a:t>The context window, which represents the AI’s memory limit for a single conversation, may also play a role in determining costs. If a conversation exceeds the context window, the AI may “forget” earlier parts, affecting the conversation’s flow and potentially increasing token usage by requiring users to resubmit information.</a:t>
            </a:r>
          </a:p>
          <a:p>
            <a:pPr marL="158750" indent="0" algn="l">
              <a:buNone/>
            </a:pPr>
            <a:r>
              <a:rPr lang="en-US" b="0" i="1" dirty="0">
                <a:solidFill>
                  <a:srgbClr val="242424"/>
                </a:solidFill>
                <a:effectLst/>
                <a:latin typeface="source-serif-pro"/>
              </a:rPr>
              <a:t>Understanding token costs in AI conversations and draft revisions is crucial for efficient and cost-effective AI model interactions. By following the tips and strategies outlined in this article, users can optimize their AI interactions and API usage, ultimately saving time and money.</a:t>
            </a:r>
            <a:endParaRPr lang="en-US" b="0" i="1" dirty="0">
              <a:solidFill>
                <a:srgbClr val="3A4F66"/>
              </a:solidFill>
              <a:effectLst/>
              <a:latin typeface="Source Code Pro" panose="020F0502020204030204" pitchFamily="49" charset="0"/>
            </a:endParaRPr>
          </a:p>
          <a:p>
            <a:pPr marL="158750" indent="0">
              <a:buFont typeface="Arial,Sans-Serif"/>
              <a:buNone/>
            </a:pPr>
            <a:endParaRPr lang="en-US" dirty="0"/>
          </a:p>
        </p:txBody>
      </p:sp>
    </p:spTree>
    <p:extLst>
      <p:ext uri="{BB962C8B-B14F-4D97-AF65-F5344CB8AC3E}">
        <p14:creationId xmlns:p14="http://schemas.microsoft.com/office/powerpoint/2010/main" val="31127091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explore the concept of vector embeddings, their role in converting data into a computer-readable format, and the comparison between custom embeddings and off-the-shelf LLM embeddings.</a:t>
            </a:r>
            <a:endParaRPr lang="en-US" b="0" i="0" dirty="0">
              <a:solidFill>
                <a:srgbClr val="D1D5DB"/>
              </a:solidFill>
              <a:effectLst/>
              <a:latin typeface="Söhne"/>
            </a:endParaRPr>
          </a:p>
          <a:p>
            <a:pPr marL="158750" indent="0" algn="l">
              <a:buNone/>
            </a:pPr>
            <a:r>
              <a:rPr lang="en-US" b="1" i="0" dirty="0">
                <a:solidFill>
                  <a:srgbClr val="D1D5DB"/>
                </a:solidFill>
                <a:effectLst/>
                <a:latin typeface="Söhne"/>
              </a:rPr>
              <a:t>1. Understanding Vector Embeddings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Vector embeddings are representations used to convert data into a format that is easily understandable by computers.</a:t>
            </a:r>
          </a:p>
          <a:p>
            <a:pPr algn="l">
              <a:buFont typeface="Arial" panose="020B0604020202020204" pitchFamily="34" charset="0"/>
              <a:buChar char="•"/>
            </a:pPr>
            <a:r>
              <a:rPr lang="en-US" b="0" i="0" dirty="0">
                <a:solidFill>
                  <a:srgbClr val="D1D5DB"/>
                </a:solidFill>
                <a:effectLst/>
                <a:latin typeface="Söhne"/>
              </a:rPr>
              <a:t>These embeddings transform raw data, such as text, audio, or videos, into dense numerical vectors with semantic meaning, facilitating efficient analysis and processing.</a:t>
            </a:r>
          </a:p>
          <a:p>
            <a:pPr marL="158750" indent="0" algn="l">
              <a:buNone/>
            </a:pPr>
            <a:r>
              <a:rPr lang="en-US" b="1" i="0" dirty="0">
                <a:solidFill>
                  <a:srgbClr val="D1D5DB"/>
                </a:solidFill>
                <a:effectLst/>
                <a:latin typeface="Söhne"/>
              </a:rPr>
              <a:t>2. Custom vs. Off-the-Shelf LLM Embeddings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A common question arises: Do custom embeddings work better than using off-the-shelf Large Language Model (LLM) embeddings?</a:t>
            </a:r>
          </a:p>
          <a:p>
            <a:pPr algn="l">
              <a:buFont typeface="Arial" panose="020B0604020202020204" pitchFamily="34" charset="0"/>
              <a:buChar char="•"/>
            </a:pPr>
            <a:r>
              <a:rPr lang="en-US" b="0" i="0" dirty="0">
                <a:solidFill>
                  <a:srgbClr val="D1D5DB"/>
                </a:solidFill>
                <a:effectLst/>
                <a:latin typeface="Söhne"/>
              </a:rPr>
              <a:t>Custom embeddings are tailored to specific tasks and data, potentially providing better performance for niche domains.</a:t>
            </a:r>
          </a:p>
          <a:p>
            <a:pPr algn="l">
              <a:buFont typeface="Arial" panose="020B0604020202020204" pitchFamily="34" charset="0"/>
              <a:buChar char="•"/>
            </a:pPr>
            <a:r>
              <a:rPr lang="en-US" b="0" i="0" dirty="0">
                <a:solidFill>
                  <a:srgbClr val="D1D5DB"/>
                </a:solidFill>
                <a:effectLst/>
                <a:latin typeface="Söhne"/>
              </a:rPr>
              <a:t>Off-the-shelf LLM embeddings, on the other hand, offer generalization and convenience but may lack fine-tuning for specific applications.</a:t>
            </a:r>
          </a:p>
          <a:p>
            <a:pPr marL="158750" indent="0" algn="l">
              <a:buNone/>
            </a:pPr>
            <a:r>
              <a:rPr lang="en-US" b="1" i="0" dirty="0">
                <a:solidFill>
                  <a:srgbClr val="D1D5DB"/>
                </a:solidFill>
                <a:effectLst/>
                <a:latin typeface="Söhne"/>
              </a:rPr>
              <a:t>3. What are Vector Embeddings?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Vector embeddings are numerical representations that capture the semantic meaning of data.</a:t>
            </a:r>
          </a:p>
          <a:p>
            <a:pPr algn="l">
              <a:buFont typeface="Arial" panose="020B0604020202020204" pitchFamily="34" charset="0"/>
              <a:buChar char="•"/>
            </a:pPr>
            <a:r>
              <a:rPr lang="en-US" b="0" i="0" dirty="0">
                <a:solidFill>
                  <a:srgbClr val="D1D5DB"/>
                </a:solidFill>
                <a:effectLst/>
                <a:latin typeface="Söhne"/>
              </a:rPr>
              <a:t>For legacy vectorizing techniques, examples like </a:t>
            </a:r>
            <a:r>
              <a:rPr lang="en-US" b="0" i="0" dirty="0" err="1">
                <a:solidFill>
                  <a:srgbClr val="D1D5DB"/>
                </a:solidFill>
                <a:effectLst/>
                <a:latin typeface="Söhne"/>
              </a:rPr>
              <a:t>CountVectorizer</a:t>
            </a:r>
            <a:r>
              <a:rPr lang="en-US" b="0" i="0" dirty="0">
                <a:solidFill>
                  <a:srgbClr val="D1D5DB"/>
                </a:solidFill>
                <a:effectLst/>
                <a:latin typeface="Söhne"/>
              </a:rPr>
              <a:t> and Bag of Words are used to convert text into numerical vectors, representing word frequencies or presence in documents.</a:t>
            </a:r>
          </a:p>
          <a:p>
            <a:pPr algn="l">
              <a:buFont typeface="Arial" panose="020B0604020202020204" pitchFamily="34" charset="0"/>
              <a:buChar char="•"/>
            </a:pPr>
            <a:endParaRPr lang="en-US" b="0" i="0" dirty="0">
              <a:solidFill>
                <a:srgbClr val="D1D5DB"/>
              </a:solidFill>
              <a:effectLst/>
              <a:latin typeface="Söhne"/>
            </a:endParaRPr>
          </a:p>
          <a:p>
            <a:pPr algn="l"/>
            <a:r>
              <a:rPr lang="en-US" b="0" i="0" dirty="0">
                <a:solidFill>
                  <a:srgbClr val="D1D5DB"/>
                </a:solidFill>
                <a:effectLst/>
                <a:latin typeface="Söhne"/>
              </a:rPr>
              <a:t>[Slide Images:]</a:t>
            </a:r>
          </a:p>
          <a:p>
            <a:pPr algn="l">
              <a:buFont typeface="Arial" panose="020B0604020202020204" pitchFamily="34" charset="0"/>
              <a:buChar char="•"/>
            </a:pPr>
            <a:r>
              <a:rPr lang="en-US" b="0" i="0" dirty="0">
                <a:solidFill>
                  <a:srgbClr val="D1D5DB"/>
                </a:solidFill>
                <a:effectLst/>
                <a:latin typeface="Söhne"/>
              </a:rPr>
              <a:t>Image 1: Demonstrates the use of vector embeddings for different data types like audio, text, and videos.</a:t>
            </a:r>
          </a:p>
          <a:p>
            <a:pPr marL="457200" lvl="1" indent="0" algn="l">
              <a:buFont typeface="Arial" panose="020B0604020202020204" pitchFamily="34" charset="0"/>
              <a:buNone/>
            </a:pPr>
            <a:r>
              <a:rPr lang="en-US" b="0" i="0" dirty="0">
                <a:solidFill>
                  <a:srgbClr val="818181"/>
                </a:solidFill>
                <a:effectLst/>
                <a:latin typeface="Nunito" pitchFamily="2" charset="0"/>
              </a:rPr>
              <a:t>Vector embeddings are quite flexible. Audio, video, text, and images can all be represented as vector embeddings. This quality makes vector embeddings the </a:t>
            </a:r>
            <a:r>
              <a:rPr lang="en-US" b="0" i="0" dirty="0" err="1">
                <a:solidFill>
                  <a:srgbClr val="818181"/>
                </a:solidFill>
                <a:effectLst/>
                <a:latin typeface="Nunito" pitchFamily="2" charset="0"/>
              </a:rPr>
              <a:t>swiss</a:t>
            </a:r>
            <a:r>
              <a:rPr lang="en-US" b="0" i="0" dirty="0">
                <a:solidFill>
                  <a:srgbClr val="818181"/>
                </a:solidFill>
                <a:effectLst/>
                <a:latin typeface="Nunito" pitchFamily="2" charset="0"/>
              </a:rPr>
              <a:t>-army knife of the data scientist’s toolkit.</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Image 2: Illustrates the process of word embeddings, dimensionality reduction, and visualization of word embeddings in 2D space.</a:t>
            </a:r>
          </a:p>
          <a:p>
            <a:pPr marL="742950" lvl="1" indent="-285750" algn="l">
              <a:buFont typeface="Arial" panose="020B0604020202020204" pitchFamily="34" charset="0"/>
              <a:buChar char="•"/>
            </a:pPr>
            <a:r>
              <a:rPr lang="en-US" b="0" i="0" dirty="0">
                <a:solidFill>
                  <a:srgbClr val="D1D5DB"/>
                </a:solidFill>
                <a:effectLst/>
                <a:latin typeface="Söhne"/>
              </a:rPr>
              <a:t>Word -&gt; Word embedding -&gt; Dimensionality reduction -&gt; Visualization of word embeddings in 2D</a:t>
            </a:r>
          </a:p>
          <a:p>
            <a:pPr algn="l">
              <a:buFont typeface="+mj-lt"/>
              <a:buAutoNum type="arabicPeriod"/>
            </a:pPr>
            <a:r>
              <a:rPr lang="en-US" b="0" i="0" dirty="0">
                <a:solidFill>
                  <a:srgbClr val="D1D5DB"/>
                </a:solidFill>
                <a:effectLst/>
                <a:latin typeface="Söhne"/>
              </a:rPr>
              <a:t>Word: The process starts with individual words being transformed into Word Embeddings. Word Embeddings are dense numerical representations that capture the semantic relationships between words based on their context and usage.</a:t>
            </a:r>
          </a:p>
          <a:p>
            <a:pPr algn="l">
              <a:buFont typeface="+mj-lt"/>
              <a:buAutoNum type="arabicPeriod"/>
            </a:pPr>
            <a:r>
              <a:rPr lang="en-US" b="0" i="0" dirty="0">
                <a:solidFill>
                  <a:srgbClr val="D1D5DB"/>
                </a:solidFill>
                <a:effectLst/>
                <a:latin typeface="Söhne"/>
              </a:rPr>
              <a:t>Dimensionality Reduction: The next step involves dimensionality reduction techniques such as Principal Component Analysis (PCA) or t-distributed Stochastic Neighbor Embedding (t-SNE). These techniques reduce the high-dimensional word embeddings into a lower-dimensional space, making it easier to visualize and interpret.</a:t>
            </a:r>
          </a:p>
          <a:p>
            <a:pPr algn="l">
              <a:buFont typeface="+mj-lt"/>
              <a:buAutoNum type="arabicPeriod"/>
            </a:pPr>
            <a:r>
              <a:rPr lang="en-US" b="0" i="0" dirty="0">
                <a:solidFill>
                  <a:srgbClr val="D1D5DB"/>
                </a:solidFill>
                <a:effectLst/>
                <a:latin typeface="Söhne"/>
              </a:rPr>
              <a:t>Visualization: The final outcome is the visualization of word embeddings in a 2D space. Words with similar meanings or contextual associations tend to cluster together in this 2D representation. The visualization provides insights into semantic relationships between words, helping understand their semantic proximity and associations.</a:t>
            </a:r>
          </a:p>
          <a:p>
            <a:pPr marL="742950" lvl="1" indent="-285750" algn="l">
              <a:buFont typeface="Arial" panose="020B0604020202020204" pitchFamily="34" charset="0"/>
              <a:buChar char="•"/>
            </a:pPr>
            <a:endParaRPr lang="en-US" b="0" i="0" dirty="0">
              <a:solidFill>
                <a:srgbClr val="D1D5DB"/>
              </a:solidFill>
              <a:effectLst/>
              <a:latin typeface="Söhne"/>
            </a:endParaRPr>
          </a:p>
        </p:txBody>
      </p:sp>
    </p:spTree>
    <p:extLst>
      <p:ext uri="{BB962C8B-B14F-4D97-AF65-F5344CB8AC3E}">
        <p14:creationId xmlns:p14="http://schemas.microsoft.com/office/powerpoint/2010/main" val="31446354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1" i="0" dirty="0">
                <a:solidFill>
                  <a:srgbClr val="374151"/>
                </a:solidFill>
                <a:effectLst/>
                <a:latin typeface="Söhne"/>
              </a:rPr>
              <a:t>Slide 1: Welcome and Objectives</a:t>
            </a:r>
          </a:p>
          <a:p>
            <a:pPr algn="l"/>
            <a:endParaRPr lang="en-US" b="0" i="0" dirty="0">
              <a:solidFill>
                <a:srgbClr val="374151"/>
              </a:solidFill>
              <a:effectLst/>
              <a:latin typeface="Söhne"/>
            </a:endParaRPr>
          </a:p>
          <a:p>
            <a:pPr algn="l">
              <a:buFont typeface="Arial" panose="020B0604020202020204" pitchFamily="34" charset="0"/>
              <a:buChar char="•"/>
            </a:pPr>
            <a:r>
              <a:rPr lang="en-US" b="0" i="0" dirty="0">
                <a:solidFill>
                  <a:srgbClr val="374151"/>
                </a:solidFill>
                <a:effectLst/>
                <a:latin typeface="Söhne"/>
              </a:rPr>
              <a:t>Welcome attendees</a:t>
            </a:r>
          </a:p>
          <a:p>
            <a:pPr algn="l">
              <a:buFont typeface="Arial" panose="020B0604020202020204" pitchFamily="34" charset="0"/>
              <a:buChar char="•"/>
            </a:pPr>
            <a:r>
              <a:rPr lang="en-US" b="0" i="0" dirty="0">
                <a:solidFill>
                  <a:srgbClr val="374151"/>
                </a:solidFill>
                <a:effectLst/>
                <a:latin typeface="Söhne"/>
              </a:rPr>
              <a:t>Outline the objectives of the presentation</a:t>
            </a:r>
          </a:p>
          <a:p>
            <a:pPr algn="l">
              <a:buFont typeface="Arial" panose="020B0604020202020204" pitchFamily="34" charset="0"/>
              <a:buChar char="•"/>
            </a:pPr>
            <a:r>
              <a:rPr lang="en-US" b="0" i="0" dirty="0">
                <a:solidFill>
                  <a:srgbClr val="374151"/>
                </a:solidFill>
                <a:effectLst/>
                <a:latin typeface="Söhne"/>
              </a:rPr>
              <a:t>Ice breaker activity to engage attendees</a:t>
            </a:r>
          </a:p>
          <a:p>
            <a:pPr algn="l">
              <a:buFont typeface="Arial" panose="020B0604020202020204" pitchFamily="34" charset="0"/>
              <a:buChar char="•"/>
            </a:pPr>
            <a:r>
              <a:rPr lang="en-US" b="0" i="0" dirty="0">
                <a:solidFill>
                  <a:srgbClr val="374151"/>
                </a:solidFill>
                <a:effectLst/>
                <a:latin typeface="Söhne"/>
              </a:rPr>
              <a:t>Set the stage for exploration</a:t>
            </a:r>
          </a:p>
        </p:txBody>
      </p:sp>
    </p:spTree>
    <p:extLst>
      <p:ext uri="{BB962C8B-B14F-4D97-AF65-F5344CB8AC3E}">
        <p14:creationId xmlns:p14="http://schemas.microsoft.com/office/powerpoint/2010/main" val="14070685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explore the concept of similarity measures and their role in quantifying semantic relationships between entities. We will also discuss some popular similarity measures used in various applications.</a:t>
            </a:r>
            <a:endParaRPr lang="en-US" b="0" i="0" dirty="0">
              <a:solidFill>
                <a:srgbClr val="D1D5DB"/>
              </a:solidFill>
              <a:effectLst/>
              <a:latin typeface="Söhne"/>
            </a:endParaRPr>
          </a:p>
          <a:p>
            <a:pPr marL="158750" indent="0" algn="l">
              <a:buNone/>
            </a:pPr>
            <a:r>
              <a:rPr lang="en-US" b="1" i="0" dirty="0">
                <a:solidFill>
                  <a:srgbClr val="D1D5DB"/>
                </a:solidFill>
                <a:effectLst/>
                <a:latin typeface="Söhne"/>
              </a:rPr>
              <a:t>1. Understanding Similarity Measures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Similarity measures are mathematical methods used to quantify the semantic relationships between two entities, such as vectors or data points.</a:t>
            </a:r>
          </a:p>
          <a:p>
            <a:pPr algn="l">
              <a:buFont typeface="Arial" panose="020B0604020202020204" pitchFamily="34" charset="0"/>
              <a:buChar char="•"/>
            </a:pPr>
            <a:r>
              <a:rPr lang="en-US" b="0" i="0" dirty="0">
                <a:solidFill>
                  <a:srgbClr val="D1D5DB"/>
                </a:solidFill>
                <a:effectLst/>
                <a:latin typeface="Söhne"/>
              </a:rPr>
              <a:t>These measures help in comparing the similarity or dissimilarity between entities, providing insights into their relationships.</a:t>
            </a:r>
          </a:p>
          <a:p>
            <a:pPr marL="158750" indent="0" algn="l">
              <a:buNone/>
            </a:pPr>
            <a:r>
              <a:rPr lang="en-US" b="1" i="0" dirty="0">
                <a:solidFill>
                  <a:srgbClr val="D1D5DB"/>
                </a:solidFill>
                <a:effectLst/>
                <a:latin typeface="Söhne"/>
              </a:rPr>
              <a:t>2. Cosine Similarity</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Cosine similarity is a popular measure, especially for dense vectors used in Natural Language Processing (NLP) and other applications.</a:t>
            </a:r>
          </a:p>
          <a:p>
            <a:pPr algn="l">
              <a:buFont typeface="Arial" panose="020B0604020202020204" pitchFamily="34" charset="0"/>
              <a:buChar char="•"/>
            </a:pPr>
            <a:r>
              <a:rPr lang="en-US" b="0" i="0" dirty="0">
                <a:solidFill>
                  <a:srgbClr val="D1D5DB"/>
                </a:solidFill>
                <a:effectLst/>
                <a:latin typeface="Söhne"/>
              </a:rPr>
              <a:t>It measures the cosine of the angle between two vectors, indicating how similar their orientations are.</a:t>
            </a:r>
          </a:p>
          <a:p>
            <a:pPr algn="l">
              <a:buFont typeface="Arial" panose="020B0604020202020204" pitchFamily="34" charset="0"/>
              <a:buChar char="•"/>
            </a:pPr>
            <a:r>
              <a:rPr lang="en-US" b="0" i="0" dirty="0">
                <a:solidFill>
                  <a:srgbClr val="D1D5DB"/>
                </a:solidFill>
                <a:effectLst/>
                <a:latin typeface="Söhne"/>
              </a:rPr>
              <a:t>Cosine similarity ranges from -1 to 1, where -1 represents completely opposite directions, 1 represents identical directions, and 0 represents orthogonal or perpendicular vectors.</a:t>
            </a:r>
          </a:p>
          <a:p>
            <a:pPr marL="158750" indent="0" algn="l">
              <a:buNone/>
            </a:pPr>
            <a:r>
              <a:rPr lang="en-US" b="1" i="0" dirty="0">
                <a:solidFill>
                  <a:srgbClr val="D1D5DB"/>
                </a:solidFill>
                <a:effectLst/>
                <a:latin typeface="Söhne"/>
              </a:rPr>
              <a:t>3. Euclidean Distance</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Euclidean distance is a metric that measures the straight-line distance between two data points in a given space.</a:t>
            </a:r>
          </a:p>
          <a:p>
            <a:pPr algn="l">
              <a:buFont typeface="Arial" panose="020B0604020202020204" pitchFamily="34" charset="0"/>
              <a:buChar char="•"/>
            </a:pPr>
            <a:r>
              <a:rPr lang="en-US" b="0" i="0" dirty="0">
                <a:solidFill>
                  <a:srgbClr val="D1D5DB"/>
                </a:solidFill>
                <a:effectLst/>
                <a:latin typeface="Söhne"/>
              </a:rPr>
              <a:t>It is calculated as the square root of the sum of the squared differences between corresponding elements of the vectors.</a:t>
            </a:r>
          </a:p>
          <a:p>
            <a:pPr algn="l">
              <a:buFont typeface="Arial" panose="020B0604020202020204" pitchFamily="34" charset="0"/>
              <a:buChar char="•"/>
            </a:pPr>
            <a:r>
              <a:rPr lang="en-US" b="0" i="0" dirty="0">
                <a:solidFill>
                  <a:srgbClr val="D1D5DB"/>
                </a:solidFill>
                <a:effectLst/>
                <a:latin typeface="Söhne"/>
              </a:rPr>
              <a:t>Euclidean distance is commonly used in applications where the magnitude of the difference between entities is crucial.</a:t>
            </a:r>
          </a:p>
          <a:p>
            <a:pPr marL="158750" indent="0" algn="l">
              <a:buNone/>
            </a:pPr>
            <a:r>
              <a:rPr lang="en-US" b="1" i="0" dirty="0">
                <a:solidFill>
                  <a:srgbClr val="D1D5DB"/>
                </a:solidFill>
                <a:effectLst/>
                <a:latin typeface="Söhne"/>
              </a:rPr>
              <a:t>4. Manhattan Distance</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Manhattan distance, also known as taxicab distance or L1 distance, calculates the distance between two points by summing the absolute differences between their corresponding elements.</a:t>
            </a:r>
          </a:p>
          <a:p>
            <a:pPr algn="l">
              <a:buFont typeface="Arial" panose="020B0604020202020204" pitchFamily="34" charset="0"/>
              <a:buChar char="•"/>
            </a:pPr>
            <a:r>
              <a:rPr lang="en-US" b="0" i="0" dirty="0">
                <a:solidFill>
                  <a:srgbClr val="D1D5DB"/>
                </a:solidFill>
                <a:effectLst/>
                <a:latin typeface="Söhne"/>
              </a:rPr>
              <a:t>It measures the distance traveled along axis-aligned paths, like moving through city blocks.</a:t>
            </a:r>
          </a:p>
          <a:p>
            <a:pPr algn="l">
              <a:buFont typeface="Arial" panose="020B0604020202020204" pitchFamily="34" charset="0"/>
              <a:buChar char="•"/>
            </a:pPr>
            <a:r>
              <a:rPr lang="en-US" b="0" i="0" dirty="0">
                <a:solidFill>
                  <a:srgbClr val="D1D5DB"/>
                </a:solidFill>
                <a:effectLst/>
                <a:latin typeface="Söhne"/>
              </a:rPr>
              <a:t>Manhattan distance is useful in applications where the path's direction matters more than the actual distance.</a:t>
            </a:r>
          </a:p>
          <a:p>
            <a:pPr marL="158750" indent="0">
              <a:buNone/>
            </a:pPr>
            <a:endParaRPr lang="en-US" b="0" i="0" dirty="0">
              <a:solidFill>
                <a:srgbClr val="374151"/>
              </a:solidFill>
              <a:effectLst/>
              <a:latin typeface="Söhne"/>
            </a:endParaRPr>
          </a:p>
        </p:txBody>
      </p:sp>
    </p:spTree>
    <p:extLst>
      <p:ext uri="{BB962C8B-B14F-4D97-AF65-F5344CB8AC3E}">
        <p14:creationId xmlns:p14="http://schemas.microsoft.com/office/powerpoint/2010/main" val="12155350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discuss how vector databases work and their significance in bridging the gap between offline model training and online results serving.</a:t>
            </a:r>
            <a:endParaRPr lang="en-US" b="0" i="0" dirty="0">
              <a:solidFill>
                <a:srgbClr val="D1D5DB"/>
              </a:solidFill>
              <a:effectLst/>
              <a:latin typeface="Söhne"/>
            </a:endParaRPr>
          </a:p>
          <a:p>
            <a:pPr algn="l"/>
            <a:r>
              <a:rPr lang="en-US" b="1" i="0" dirty="0">
                <a:solidFill>
                  <a:srgbClr val="D1D5DB"/>
                </a:solidFill>
                <a:effectLst/>
                <a:latin typeface="Söhne"/>
              </a:rPr>
              <a:t>1. Understanding Vector Databases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Vector databases are specialized databases designed to handle high-dimensional vector data efficiently.</a:t>
            </a:r>
          </a:p>
          <a:p>
            <a:pPr algn="l">
              <a:buFont typeface="Arial" panose="020B0604020202020204" pitchFamily="34" charset="0"/>
              <a:buChar char="•"/>
            </a:pPr>
            <a:r>
              <a:rPr lang="en-US" b="0" i="0" dirty="0">
                <a:solidFill>
                  <a:srgbClr val="D1D5DB"/>
                </a:solidFill>
                <a:effectLst/>
                <a:latin typeface="Söhne"/>
              </a:rPr>
              <a:t>They serve as repositories for storing and retrieving large amounts of vector data, facilitating similarity search and analysis.</a:t>
            </a:r>
          </a:p>
          <a:p>
            <a:pPr algn="l"/>
            <a:r>
              <a:rPr lang="en-US" b="1" i="0" dirty="0">
                <a:solidFill>
                  <a:srgbClr val="D1D5DB"/>
                </a:solidFill>
                <a:effectLst/>
                <a:latin typeface="Söhne"/>
              </a:rPr>
              <a:t>2. How Vector Databases Work</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Vector databases leverage advanced indexing and search techniques to enable fast and accurate similarity search in high-dimensional spaces.</a:t>
            </a:r>
          </a:p>
          <a:p>
            <a:pPr algn="l">
              <a:buFont typeface="Arial" panose="020B0604020202020204" pitchFamily="34" charset="0"/>
              <a:buChar char="•"/>
            </a:pPr>
            <a:r>
              <a:rPr lang="en-US" b="0" i="0" dirty="0">
                <a:solidFill>
                  <a:srgbClr val="D1D5DB"/>
                </a:solidFill>
                <a:effectLst/>
                <a:latin typeface="Söhne"/>
              </a:rPr>
              <a:t>They organize and index vector data in a manner that optimizes similarity queries, reducing the computational overhead and improving search efficiency.</a:t>
            </a:r>
          </a:p>
          <a:p>
            <a:pPr algn="l"/>
            <a:r>
              <a:rPr lang="en-US" b="1" i="0" dirty="0">
                <a:solidFill>
                  <a:srgbClr val="D1D5DB"/>
                </a:solidFill>
                <a:effectLst/>
                <a:latin typeface="Söhne"/>
              </a:rPr>
              <a:t>3. Bridging Offline Training and Online Serving</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Vector databases act as a bridge between the offline training phase of machine learning models and the online results serving phase.</a:t>
            </a:r>
          </a:p>
          <a:p>
            <a:pPr algn="l">
              <a:buFont typeface="Arial" panose="020B0604020202020204" pitchFamily="34" charset="0"/>
              <a:buChar char="•"/>
            </a:pPr>
            <a:r>
              <a:rPr lang="en-US" b="0" i="0" dirty="0">
                <a:solidFill>
                  <a:srgbClr val="D1D5DB"/>
                </a:solidFill>
                <a:effectLst/>
                <a:latin typeface="Söhne"/>
              </a:rPr>
              <a:t>During training, vector embeddings are generated and stored in the database.</a:t>
            </a:r>
          </a:p>
          <a:p>
            <a:pPr algn="l">
              <a:buFont typeface="Arial" panose="020B0604020202020204" pitchFamily="34" charset="0"/>
              <a:buChar char="•"/>
            </a:pPr>
            <a:r>
              <a:rPr lang="en-US" b="0" i="0" dirty="0">
                <a:solidFill>
                  <a:srgbClr val="D1D5DB"/>
                </a:solidFill>
                <a:effectLst/>
                <a:latin typeface="Söhne"/>
              </a:rPr>
              <a:t>In the online serving phase, similarity search is performed on the stored embeddings to find the most relevant results for a given query.</a:t>
            </a:r>
          </a:p>
          <a:p>
            <a:pPr algn="l"/>
            <a:r>
              <a:rPr lang="en-US" b="1" i="0" dirty="0">
                <a:solidFill>
                  <a:srgbClr val="D1D5DB"/>
                </a:solidFill>
                <a:effectLst/>
                <a:latin typeface="Söhne"/>
              </a:rPr>
              <a:t>4. Scalable Solution for Large Datasets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Vector databases provide a scalable solution for managing and handling large volumes of high-dimensional vector data.</a:t>
            </a:r>
          </a:p>
          <a:p>
            <a:pPr algn="l">
              <a:buFont typeface="Arial" panose="020B0604020202020204" pitchFamily="34" charset="0"/>
              <a:buChar char="•"/>
            </a:pPr>
            <a:r>
              <a:rPr lang="en-US" b="0" i="0" dirty="0">
                <a:solidFill>
                  <a:srgbClr val="D1D5DB"/>
                </a:solidFill>
                <a:effectLst/>
                <a:latin typeface="Söhne"/>
              </a:rPr>
              <a:t>They can efficiently handle datasets with millions or even billions of vectors, making them suitable for real-world applications.</a:t>
            </a:r>
          </a:p>
          <a:p>
            <a:pPr algn="l">
              <a:buFont typeface="Arial" panose="020B0604020202020204" pitchFamily="34" charset="0"/>
              <a:buChar char="•"/>
            </a:pPr>
            <a:endParaRPr lang="en-US" b="0" i="0" dirty="0">
              <a:solidFill>
                <a:srgbClr val="D1D5DB"/>
              </a:solidFill>
              <a:effectLst/>
              <a:latin typeface="Söhne"/>
            </a:endParaRPr>
          </a:p>
          <a:p>
            <a:pPr marL="158750" indent="0" algn="l">
              <a:buFont typeface="Arial" panose="020B0604020202020204" pitchFamily="34" charset="0"/>
              <a:buNone/>
            </a:pPr>
            <a:r>
              <a:rPr lang="en-US" b="0" i="0" dirty="0">
                <a:solidFill>
                  <a:srgbClr val="404040"/>
                </a:solidFill>
                <a:effectLst/>
                <a:latin typeface="Spectral"/>
              </a:rPr>
              <a:t>A query here could be in a form of an object like an image for which we would like to find similar images. Or it could be a question for which we want to retrieve relevant context that could later be transformed into an answer via e.g. a Large Language Model.</a:t>
            </a:r>
          </a:p>
          <a:p>
            <a:pPr marL="158750" indent="0" algn="l">
              <a:buFont typeface="Arial" panose="020B0604020202020204" pitchFamily="34" charset="0"/>
              <a:buNone/>
            </a:pPr>
            <a:r>
              <a:rPr lang="en-US" b="0" i="0" dirty="0">
                <a:solidFill>
                  <a:srgbClr val="404040"/>
                </a:solidFill>
                <a:effectLst/>
                <a:latin typeface="Spectral"/>
              </a:rPr>
              <a:t>Let’s look into how one would interact with a regular Vector Database:</a:t>
            </a:r>
          </a:p>
          <a:p>
            <a:pPr marL="158750" indent="0" algn="l">
              <a:buFont typeface="Arial" panose="020B0604020202020204" pitchFamily="34" charset="0"/>
              <a:buNone/>
            </a:pPr>
            <a:r>
              <a:rPr lang="en-US" b="0" i="0" dirty="0">
                <a:solidFill>
                  <a:srgbClr val="0F1419"/>
                </a:solidFill>
                <a:effectLst/>
                <a:latin typeface="TwitterChirp"/>
              </a:rPr>
              <a:t>𝗪𝗿𝗶𝘁𝗶𝗻𝗴/𝗨𝗽𝗱𝗮𝘁𝗶𝗻𝗴 𝗗𝗮𝘁𝗮. </a:t>
            </a:r>
          </a:p>
          <a:p>
            <a:pPr marL="387350" indent="-228600" algn="l">
              <a:buFont typeface="Arial" panose="020B0604020202020204" pitchFamily="34" charset="0"/>
              <a:buAutoNum type="arabicPeriod"/>
            </a:pPr>
            <a:r>
              <a:rPr lang="en-US" b="0" i="0" dirty="0">
                <a:solidFill>
                  <a:srgbClr val="0F1419"/>
                </a:solidFill>
                <a:effectLst/>
                <a:latin typeface="TwitterChirp"/>
              </a:rPr>
              <a:t>Choose a ML model to be used to generate Vector Embeddings. </a:t>
            </a:r>
          </a:p>
          <a:p>
            <a:pPr marL="387350" indent="-228600" algn="l">
              <a:buFont typeface="Arial" panose="020B0604020202020204" pitchFamily="34" charset="0"/>
              <a:buAutoNum type="arabicPeriod"/>
            </a:pPr>
            <a:r>
              <a:rPr lang="en-US" b="0" i="0" dirty="0">
                <a:solidFill>
                  <a:srgbClr val="0F1419"/>
                </a:solidFill>
                <a:effectLst/>
                <a:latin typeface="TwitterChirp"/>
              </a:rPr>
              <a:t>Embed any type of information: text, images, audio, tabular. Choice of ML model used for embedding will depend on the type of data. </a:t>
            </a:r>
          </a:p>
          <a:p>
            <a:pPr marL="387350" indent="-228600" algn="l">
              <a:buFont typeface="Arial" panose="020B0604020202020204" pitchFamily="34" charset="0"/>
              <a:buAutoNum type="arabicPeriod"/>
            </a:pPr>
            <a:r>
              <a:rPr lang="en-US" b="0" i="0" dirty="0">
                <a:solidFill>
                  <a:srgbClr val="0F1419"/>
                </a:solidFill>
                <a:effectLst/>
                <a:latin typeface="TwitterChirp"/>
              </a:rPr>
              <a:t>Get a Vector representation of your data by running it through the Embedding Model. </a:t>
            </a:r>
          </a:p>
          <a:p>
            <a:pPr marL="387350" indent="-228600" algn="l">
              <a:buFont typeface="Arial" panose="020B0604020202020204" pitchFamily="34" charset="0"/>
              <a:buAutoNum type="arabicPeriod"/>
            </a:pPr>
            <a:r>
              <a:rPr lang="en-US" b="0" i="0" dirty="0">
                <a:solidFill>
                  <a:srgbClr val="0F1419"/>
                </a:solidFill>
                <a:effectLst/>
                <a:latin typeface="TwitterChirp"/>
              </a:rPr>
              <a:t>Store additional metadata together with the Vector Embedding. This data would later be used to pre-filter or post-filter ANN search results. </a:t>
            </a:r>
          </a:p>
          <a:p>
            <a:pPr marL="387350" indent="-228600" algn="l">
              <a:buFont typeface="Arial" panose="020B0604020202020204" pitchFamily="34" charset="0"/>
              <a:buAutoNum type="arabicPeriod"/>
            </a:pPr>
            <a:r>
              <a:rPr lang="en-US" b="0" i="0" dirty="0">
                <a:solidFill>
                  <a:srgbClr val="0F1419"/>
                </a:solidFill>
                <a:effectLst/>
                <a:latin typeface="TwitterChirp"/>
              </a:rPr>
              <a:t>Vector DB indexes Vector Embedding and metadata separately. There are multiple methods that can be used for creating vector indexes, some of them being: Random Projection, Product Quantization, Locality-sensitive Hashing. </a:t>
            </a:r>
          </a:p>
          <a:p>
            <a:pPr marL="387350" indent="-228600" algn="l">
              <a:buFont typeface="Arial" panose="020B0604020202020204" pitchFamily="34" charset="0"/>
              <a:buAutoNum type="arabicPeriod"/>
            </a:pPr>
            <a:r>
              <a:rPr lang="en-US" b="0" i="0" dirty="0">
                <a:solidFill>
                  <a:srgbClr val="0F1419"/>
                </a:solidFill>
                <a:effectLst/>
                <a:latin typeface="TwitterChirp"/>
              </a:rPr>
              <a:t>Vector data is stored together with indexes for Vector Embeddings and metadata connected to the Embedded objects. 𝗥𝗲𝗮𝗱𝗶𝗻𝗴 𝗗𝗮𝘁𝗮. </a:t>
            </a:r>
          </a:p>
          <a:p>
            <a:pPr marL="387350" indent="-228600" algn="l">
              <a:buFont typeface="Arial" panose="020B0604020202020204" pitchFamily="34" charset="0"/>
              <a:buAutoNum type="arabicPeriod"/>
            </a:pPr>
            <a:r>
              <a:rPr lang="en-US" b="0" i="0" dirty="0">
                <a:solidFill>
                  <a:srgbClr val="0F1419"/>
                </a:solidFill>
                <a:effectLst/>
                <a:latin typeface="TwitterChirp"/>
              </a:rPr>
              <a:t>A query to be executed against a Vector Database will usually consist of two parts: Data that will be used for ANN search. e.g. an image for which you want to find similar ones. Metadata query to exclude Vectors that hold specific qualities known beforehand. E.g. given that you are looking for similar images of apartments - exclude apartments in a specific location. </a:t>
            </a:r>
          </a:p>
          <a:p>
            <a:pPr marL="387350" indent="-228600" algn="l">
              <a:buFont typeface="Arial" panose="020B0604020202020204" pitchFamily="34" charset="0"/>
              <a:buAutoNum type="arabicPeriod"/>
            </a:pPr>
            <a:r>
              <a:rPr lang="en-US" b="0" i="0" dirty="0">
                <a:solidFill>
                  <a:srgbClr val="0F1419"/>
                </a:solidFill>
                <a:effectLst/>
                <a:latin typeface="TwitterChirp"/>
              </a:rPr>
              <a:t>You execute Metadata Query against the metadata index. It could be done before or after the ANN search procedure. </a:t>
            </a:r>
          </a:p>
          <a:p>
            <a:pPr marL="387350" indent="-228600" algn="l">
              <a:buFont typeface="Arial" panose="020B0604020202020204" pitchFamily="34" charset="0"/>
              <a:buAutoNum type="arabicPeriod"/>
            </a:pPr>
            <a:r>
              <a:rPr lang="en-US" b="0" i="0" dirty="0">
                <a:solidFill>
                  <a:srgbClr val="0F1419"/>
                </a:solidFill>
                <a:effectLst/>
                <a:latin typeface="TwitterChirp"/>
              </a:rPr>
              <a:t>You embed the data into the Latent space with the same model that was used for writing the data to the Vector DB. </a:t>
            </a:r>
          </a:p>
          <a:p>
            <a:pPr marL="387350" indent="-228600" algn="l">
              <a:buFont typeface="Arial" panose="020B0604020202020204" pitchFamily="34" charset="0"/>
              <a:buAutoNum type="arabicPeriod"/>
            </a:pPr>
            <a:r>
              <a:rPr lang="en-US" b="0" i="0" dirty="0">
                <a:solidFill>
                  <a:srgbClr val="0F1419"/>
                </a:solidFill>
                <a:effectLst/>
                <a:latin typeface="TwitterChirp"/>
              </a:rPr>
              <a:t>ANN search procedure is applied and a set of Vector embeddings are retrieved. Popular similarity measures for ANN search include: Cosine Similarity, Euclidean Distance, Dot Product.</a:t>
            </a:r>
          </a:p>
          <a:p>
            <a:pPr marL="158750" indent="0" algn="l">
              <a:buFont typeface="Arial" panose="020B0604020202020204" pitchFamily="34" charset="0"/>
              <a:buNone/>
            </a:pPr>
            <a:r>
              <a:rPr lang="en-US" b="0" i="0" dirty="0">
                <a:solidFill>
                  <a:srgbClr val="0F1419"/>
                </a:solidFill>
                <a:effectLst/>
                <a:latin typeface="TwitterChirp"/>
              </a:rPr>
              <a:t>Some popular Vector Databases: Pinecone, </a:t>
            </a:r>
            <a:r>
              <a:rPr lang="en-US" b="0" i="0" dirty="0" err="1">
                <a:solidFill>
                  <a:srgbClr val="0F1419"/>
                </a:solidFill>
                <a:effectLst/>
                <a:latin typeface="TwitterChirp"/>
              </a:rPr>
              <a:t>Weviate</a:t>
            </a:r>
            <a:r>
              <a:rPr lang="en-US" b="0" i="0" dirty="0">
                <a:solidFill>
                  <a:srgbClr val="0F1419"/>
                </a:solidFill>
                <a:effectLst/>
                <a:latin typeface="TwitterChirp"/>
              </a:rPr>
              <a:t>, Milvus, </a:t>
            </a:r>
            <a:r>
              <a:rPr lang="en-US" b="0" i="0" dirty="0" err="1">
                <a:solidFill>
                  <a:srgbClr val="0F1419"/>
                </a:solidFill>
                <a:effectLst/>
                <a:latin typeface="TwitterChirp"/>
              </a:rPr>
              <a:t>Faiss</a:t>
            </a:r>
            <a:r>
              <a:rPr lang="en-US" b="0" i="0" dirty="0">
                <a:solidFill>
                  <a:srgbClr val="0F1419"/>
                </a:solidFill>
                <a:effectLst/>
                <a:latin typeface="TwitterChirp"/>
              </a:rPr>
              <a:t>, Vespa.</a:t>
            </a:r>
            <a:endParaRPr lang="en-US" b="0" i="0" dirty="0">
              <a:solidFill>
                <a:srgbClr val="D1D5DB"/>
              </a:solidFill>
              <a:effectLst/>
              <a:latin typeface="Söhne"/>
            </a:endParaRPr>
          </a:p>
        </p:txBody>
      </p:sp>
    </p:spTree>
    <p:extLst>
      <p:ext uri="{BB962C8B-B14F-4D97-AF65-F5344CB8AC3E}">
        <p14:creationId xmlns:p14="http://schemas.microsoft.com/office/powerpoint/2010/main" val="36067747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0" dirty="0">
                <a:solidFill>
                  <a:srgbClr val="404040"/>
                </a:solidFill>
                <a:effectLst/>
                <a:latin typeface="Spectral"/>
              </a:rPr>
              <a:t>While vector databases were originally developed to address needs of large-scale personalization, recommendation and semantic search/retrieval engines, today we’ve seen new use cases emerge around data clustering, anomaly detection and proprietary data retrieval—with real-world applications in sectors as varied as Internet search, sales analysis and cybersecurity.</a:t>
            </a:r>
          </a:p>
          <a:p>
            <a:pPr marL="158750" indent="0" algn="l">
              <a:buNone/>
            </a:pPr>
            <a:r>
              <a:rPr lang="en-US" b="0" i="0" dirty="0">
                <a:solidFill>
                  <a:srgbClr val="404040"/>
                </a:solidFill>
                <a:effectLst/>
                <a:latin typeface="Spectral"/>
              </a:rPr>
              <a:t>As the volume of unstructured data continues to expand, vector databases play an increasingly critical role in enabling users to search through relationships, context and meaning. Many of these use cases aren’t necessarily new and have been solved in the past with retrieval and search systems such as Elasticsearch, OpenSearch, </a:t>
            </a:r>
            <a:r>
              <a:rPr lang="en-US" b="0" i="0" dirty="0" err="1">
                <a:solidFill>
                  <a:srgbClr val="404040"/>
                </a:solidFill>
                <a:effectLst/>
                <a:latin typeface="Spectral"/>
              </a:rPr>
              <a:t>Solr</a:t>
            </a:r>
            <a:r>
              <a:rPr lang="en-US" b="0" i="0" dirty="0">
                <a:solidFill>
                  <a:srgbClr val="404040"/>
                </a:solidFill>
                <a:effectLst/>
                <a:latin typeface="Spectral"/>
              </a:rPr>
              <a:t> and Lucene. But simply supporting different indexing libraries on rigid data models that don’t support CRUD operations and store raw data objects and metadata with vectors isn’t enough. In a data-driven world, enterprises want to maintain control of their proprietary data, and vector databases serve as a critical component to enable better model creation with proprietary use case/domain-specific data.</a:t>
            </a:r>
            <a:endParaRPr lang="en-US" b="0" i="0" dirty="0">
              <a:solidFill>
                <a:srgbClr val="374151"/>
              </a:solidFill>
              <a:effectLst/>
              <a:latin typeface="Söhne"/>
            </a:endParaRPr>
          </a:p>
        </p:txBody>
      </p:sp>
    </p:spTree>
    <p:extLst>
      <p:ext uri="{BB962C8B-B14F-4D97-AF65-F5344CB8AC3E}">
        <p14:creationId xmlns:p14="http://schemas.microsoft.com/office/powerpoint/2010/main" val="10864081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explore the considerations and options for choosing the right vector database based on the size of embeddings and specific search requirements. Let's discuss the different scenarios for using vector databases.</a:t>
            </a:r>
            <a:endParaRPr lang="en-US" b="0" i="0" dirty="0">
              <a:solidFill>
                <a:srgbClr val="D1D5DB"/>
              </a:solidFill>
              <a:effectLst/>
              <a:latin typeface="Söhne"/>
            </a:endParaRPr>
          </a:p>
          <a:p>
            <a:pPr marL="158750" indent="0" algn="l">
              <a:buNone/>
            </a:pPr>
            <a:r>
              <a:rPr lang="en-US" b="1" i="0" dirty="0">
                <a:solidFill>
                  <a:srgbClr val="D1D5DB"/>
                </a:solidFill>
                <a:effectLst/>
                <a:latin typeface="Söhne"/>
              </a:rPr>
              <a:t>1. Less Than 100K Embeddings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For datasets containing less than 100K embeddings, a combination of </a:t>
            </a:r>
            <a:r>
              <a:rPr lang="en-US" b="0" i="0" dirty="0" err="1">
                <a:solidFill>
                  <a:srgbClr val="D1D5DB"/>
                </a:solidFill>
                <a:effectLst/>
                <a:latin typeface="Söhne"/>
              </a:rPr>
              <a:t>Numpy</a:t>
            </a:r>
            <a:r>
              <a:rPr lang="en-US" b="0" i="0" dirty="0">
                <a:solidFill>
                  <a:srgbClr val="D1D5DB"/>
                </a:solidFill>
                <a:effectLst/>
                <a:latin typeface="Söhne"/>
              </a:rPr>
              <a:t> with object storage can be a viable option.</a:t>
            </a:r>
          </a:p>
          <a:p>
            <a:pPr algn="l">
              <a:buFont typeface="Arial" panose="020B0604020202020204" pitchFamily="34" charset="0"/>
              <a:buChar char="•"/>
            </a:pPr>
            <a:r>
              <a:rPr lang="en-US" b="0" i="0" dirty="0" err="1">
                <a:solidFill>
                  <a:srgbClr val="D1D5DB"/>
                </a:solidFill>
                <a:effectLst/>
                <a:latin typeface="Söhne"/>
              </a:rPr>
              <a:t>Numpy</a:t>
            </a:r>
            <a:r>
              <a:rPr lang="en-US" b="0" i="0" dirty="0">
                <a:solidFill>
                  <a:srgbClr val="D1D5DB"/>
                </a:solidFill>
                <a:effectLst/>
                <a:latin typeface="Söhne"/>
              </a:rPr>
              <a:t>, a Python library for numerical computing, offers efficient data structures for handling smaller datasets.</a:t>
            </a:r>
          </a:p>
          <a:p>
            <a:pPr algn="l">
              <a:buFont typeface="Arial" panose="020B0604020202020204" pitchFamily="34" charset="0"/>
              <a:buChar char="•"/>
            </a:pPr>
            <a:r>
              <a:rPr lang="en-US" b="0" i="0" dirty="0">
                <a:solidFill>
                  <a:srgbClr val="D1D5DB"/>
                </a:solidFill>
                <a:effectLst/>
                <a:latin typeface="Söhne"/>
              </a:rPr>
              <a:t>Object storage provides a scalable solution for storing and accessing embeddings while keeping the data organized.</a:t>
            </a:r>
          </a:p>
          <a:p>
            <a:pPr algn="l">
              <a:buFont typeface="Arial" panose="020B0604020202020204" pitchFamily="34" charset="0"/>
              <a:buChar char="•"/>
            </a:pPr>
            <a:r>
              <a:rPr lang="en-US" b="0" i="0" dirty="0">
                <a:solidFill>
                  <a:srgbClr val="212121"/>
                </a:solidFill>
                <a:effectLst/>
                <a:latin typeface="Rubik"/>
              </a:rPr>
              <a:t>The results are shown in both axes on log scales. It’s hard to see when we’re dealing with log-log scales, but </a:t>
            </a:r>
            <a:r>
              <a:rPr lang="en-US" dirty="0" err="1"/>
              <a:t>numpy</a:t>
            </a:r>
            <a:r>
              <a:rPr lang="en-US" b="0" i="0" dirty="0">
                <a:solidFill>
                  <a:srgbClr val="212121"/>
                </a:solidFill>
                <a:effectLst/>
                <a:latin typeface="Rubik"/>
              </a:rPr>
              <a:t> scales linearly with </a:t>
            </a:r>
            <a:r>
              <a:rPr lang="en-US" b="0" i="1" dirty="0">
                <a:solidFill>
                  <a:srgbClr val="212121"/>
                </a:solidFill>
                <a:effectLst/>
                <a:latin typeface="KaTeX_Math"/>
              </a:rPr>
              <a:t>N</a:t>
            </a:r>
            <a:r>
              <a:rPr lang="en-US" b="0" i="0" dirty="0">
                <a:solidFill>
                  <a:srgbClr val="212121"/>
                </a:solidFill>
                <a:effectLst/>
                <a:latin typeface="Rubik"/>
              </a:rPr>
              <a:t>. The latency is roughly 50 milliseconds per million embeddings. Again, depending on your </a:t>
            </a:r>
            <a:r>
              <a:rPr lang="en-US" b="0" i="1" dirty="0">
                <a:solidFill>
                  <a:srgbClr val="212121"/>
                </a:solidFill>
                <a:effectLst/>
                <a:latin typeface="KaTeX_Math"/>
              </a:rPr>
              <a:t>N</a:t>
            </a:r>
            <a:r>
              <a:rPr lang="en-US" b="0" i="0" dirty="0">
                <a:solidFill>
                  <a:srgbClr val="212121"/>
                </a:solidFill>
                <a:effectLst/>
                <a:latin typeface="Rubik"/>
              </a:rPr>
              <a:t> and latency requirements, 50 </a:t>
            </a:r>
            <a:r>
              <a:rPr lang="en-US" b="0" i="0" dirty="0" err="1">
                <a:solidFill>
                  <a:srgbClr val="212121"/>
                </a:solidFill>
                <a:effectLst/>
                <a:latin typeface="Rubik"/>
              </a:rPr>
              <a:t>ms</a:t>
            </a:r>
            <a:r>
              <a:rPr lang="en-US" b="0" i="0" dirty="0">
                <a:solidFill>
                  <a:srgbClr val="212121"/>
                </a:solidFill>
                <a:effectLst/>
                <a:latin typeface="Rubik"/>
              </a:rPr>
              <a:t> for 1 million embeddings might be perfectly fine! Additionally, you get to save yourself the complication of standing up a vector database and waiting the ~100 seconds to index those million embeddings.</a:t>
            </a:r>
            <a:endParaRPr lang="en-US" b="0" i="0" dirty="0">
              <a:solidFill>
                <a:srgbClr val="D1D5DB"/>
              </a:solidFill>
              <a:effectLst/>
              <a:latin typeface="Söhne"/>
            </a:endParaRPr>
          </a:p>
          <a:p>
            <a:pPr marL="158750" indent="0" algn="l">
              <a:buNone/>
            </a:pPr>
            <a:r>
              <a:rPr lang="en-US" b="1" i="0" dirty="0">
                <a:solidFill>
                  <a:srgbClr val="D1D5DB"/>
                </a:solidFill>
                <a:effectLst/>
                <a:latin typeface="Söhne"/>
              </a:rPr>
              <a:t>2. Full Text and Semantic Search</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When the need arises for both full-text and semantic search capabilities, a database that supports both functionalities is ideal.</a:t>
            </a:r>
          </a:p>
          <a:p>
            <a:pPr algn="l">
              <a:buFont typeface="Arial" panose="020B0604020202020204" pitchFamily="34" charset="0"/>
              <a:buChar char="•"/>
            </a:pPr>
            <a:r>
              <a:rPr lang="en-US" b="0" i="0" dirty="0">
                <a:solidFill>
                  <a:srgbClr val="D1D5DB"/>
                </a:solidFill>
                <a:effectLst/>
                <a:latin typeface="Söhne"/>
              </a:rPr>
              <a:t>Such databases are designed to handle text-based queries and similarity searches efficiently.</a:t>
            </a:r>
          </a:p>
          <a:p>
            <a:pPr marL="158750" indent="0" algn="l">
              <a:buNone/>
            </a:pPr>
            <a:r>
              <a:rPr lang="en-US" b="1" i="0" dirty="0">
                <a:solidFill>
                  <a:srgbClr val="D1D5DB"/>
                </a:solidFill>
                <a:effectLst/>
                <a:latin typeface="Söhne"/>
              </a:rPr>
              <a:t>3. Embeddings &gt; 100K: Elasticsearch</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For datasets with embeddings exceeding 100K, Elasticsearch is a battle-tested option.</a:t>
            </a:r>
          </a:p>
          <a:p>
            <a:pPr algn="l">
              <a:buFont typeface="Arial" panose="020B0604020202020204" pitchFamily="34" charset="0"/>
              <a:buChar char="•"/>
            </a:pPr>
            <a:r>
              <a:rPr lang="en-US" b="0" i="0" dirty="0">
                <a:solidFill>
                  <a:srgbClr val="D1D5DB"/>
                </a:solidFill>
                <a:effectLst/>
                <a:latin typeface="Söhne"/>
              </a:rPr>
              <a:t>Elasticsearch is a popular search and analytics engine that supports keyword search, metadata filtering, and semantic search.</a:t>
            </a:r>
          </a:p>
          <a:p>
            <a:pPr algn="l">
              <a:buFont typeface="Arial" panose="020B0604020202020204" pitchFamily="34" charset="0"/>
              <a:buChar char="•"/>
            </a:pPr>
            <a:r>
              <a:rPr lang="en-US" b="0" i="0" dirty="0">
                <a:solidFill>
                  <a:srgbClr val="D1D5DB"/>
                </a:solidFill>
                <a:effectLst/>
                <a:latin typeface="Söhne"/>
              </a:rPr>
              <a:t>It is well-suited for handling large-scale datasets and can efficiently perform similarity searches in high-dimensional spaces.</a:t>
            </a:r>
          </a:p>
          <a:p>
            <a:pPr marL="158750" indent="0" algn="l">
              <a:buNone/>
            </a:pPr>
            <a:r>
              <a:rPr lang="en-US" b="1" i="0" dirty="0">
                <a:solidFill>
                  <a:srgbClr val="D1D5DB"/>
                </a:solidFill>
                <a:effectLst/>
                <a:latin typeface="Söhne"/>
              </a:rPr>
              <a:t>4. Consider Existing Solutions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It's essential to consider the existing database solutions used within your organization.</a:t>
            </a:r>
          </a:p>
          <a:p>
            <a:pPr algn="l">
              <a:buFont typeface="Arial" panose="020B0604020202020204" pitchFamily="34" charset="0"/>
              <a:buChar char="•"/>
            </a:pPr>
            <a:r>
              <a:rPr lang="en-US" b="0" i="0" dirty="0">
                <a:solidFill>
                  <a:srgbClr val="D1D5DB"/>
                </a:solidFill>
                <a:effectLst/>
                <a:latin typeface="Söhne"/>
              </a:rPr>
              <a:t>Some organizations may already be using databases like Redis or Postgres, which can also handle vector data efficiently.</a:t>
            </a:r>
          </a:p>
          <a:p>
            <a:pPr algn="l">
              <a:buFont typeface="Arial" panose="020B0604020202020204" pitchFamily="34" charset="0"/>
              <a:buChar char="•"/>
            </a:pPr>
            <a:r>
              <a:rPr lang="en-US" b="0" i="0" dirty="0">
                <a:solidFill>
                  <a:srgbClr val="D1D5DB"/>
                </a:solidFill>
                <a:effectLst/>
                <a:latin typeface="Söhne"/>
              </a:rPr>
              <a:t>Leveraging existing solutions can streamline integration and reduce operational complexity.</a:t>
            </a:r>
          </a:p>
          <a:p>
            <a:pPr marL="158750" indent="0" algn="l">
              <a:buNone/>
            </a:pPr>
            <a:r>
              <a:rPr lang="en-US" b="0" i="1" dirty="0">
                <a:solidFill>
                  <a:srgbClr val="D1D5DB"/>
                </a:solidFill>
                <a:effectLst/>
                <a:latin typeface="Söhne"/>
              </a:rPr>
              <a:t>Choosing the right vector database depends on the size of your embeddings, specific search requirements, and the existing database infrastructure within your organization. </a:t>
            </a:r>
            <a:r>
              <a:rPr lang="en-US" b="0" i="1" dirty="0" err="1">
                <a:solidFill>
                  <a:srgbClr val="D1D5DB"/>
                </a:solidFill>
                <a:effectLst/>
                <a:latin typeface="Söhne"/>
              </a:rPr>
              <a:t>Numpy</a:t>
            </a:r>
            <a:r>
              <a:rPr lang="en-US" b="0" i="1" dirty="0">
                <a:solidFill>
                  <a:srgbClr val="D1D5DB"/>
                </a:solidFill>
                <a:effectLst/>
                <a:latin typeface="Söhne"/>
              </a:rPr>
              <a:t> with object storage can work for smaller datasets, while Elasticsearch is a robust choice for larger-scale similarity searches.</a:t>
            </a:r>
            <a:endParaRPr lang="en-US" b="0" i="0" dirty="0">
              <a:solidFill>
                <a:srgbClr val="D1D5DB"/>
              </a:solidFill>
              <a:effectLst/>
              <a:latin typeface="Söhne"/>
            </a:endParaRPr>
          </a:p>
        </p:txBody>
      </p:sp>
    </p:spTree>
    <p:extLst>
      <p:ext uri="{BB962C8B-B14F-4D97-AF65-F5344CB8AC3E}">
        <p14:creationId xmlns:p14="http://schemas.microsoft.com/office/powerpoint/2010/main" val="8393795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explore the scenarios and considerations for utilizing dedicated vector databases. Let's discuss when it's suitable to opt for a dedicated vector database over existing solutions.</a:t>
            </a:r>
            <a:endParaRPr lang="en-US" b="0" i="0" dirty="0">
              <a:solidFill>
                <a:srgbClr val="D1D5DB"/>
              </a:solidFill>
              <a:effectLst/>
              <a:latin typeface="Söhne"/>
            </a:endParaRPr>
          </a:p>
          <a:p>
            <a:pPr marL="158750" indent="0" algn="l">
              <a:buNone/>
            </a:pPr>
            <a:r>
              <a:rPr lang="en-US" b="1" i="0" dirty="0">
                <a:solidFill>
                  <a:srgbClr val="D1D5DB"/>
                </a:solidFill>
                <a:effectLst/>
                <a:latin typeface="Söhne"/>
              </a:rPr>
              <a:t>1. Specialized Use Cases: Multimodal Search</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For very specialized use cases, especially those involving Multimodal Search, a dedicated vector database becomes an excellent choice.</a:t>
            </a:r>
          </a:p>
          <a:p>
            <a:pPr algn="l">
              <a:buFont typeface="Arial" panose="020B0604020202020204" pitchFamily="34" charset="0"/>
              <a:buChar char="•"/>
            </a:pPr>
            <a:r>
              <a:rPr lang="en-US" b="0" i="0" dirty="0">
                <a:solidFill>
                  <a:srgbClr val="D1D5DB"/>
                </a:solidFill>
                <a:effectLst/>
                <a:latin typeface="Söhne"/>
              </a:rPr>
              <a:t>Multimodal Search deals with various types of data, such as text, images, audio, and videos, enabling more comprehensive and intelligent search capabilities.</a:t>
            </a:r>
          </a:p>
          <a:p>
            <a:pPr algn="l">
              <a:buFont typeface="Arial" panose="020B0604020202020204" pitchFamily="34" charset="0"/>
              <a:buChar char="•"/>
            </a:pPr>
            <a:r>
              <a:rPr lang="en-US" b="0" i="0" dirty="0">
                <a:solidFill>
                  <a:srgbClr val="D1D5DB"/>
                </a:solidFill>
                <a:effectLst/>
                <a:latin typeface="Söhne"/>
              </a:rPr>
              <a:t>Dedicated vector databases are designed to efficiently handle diverse data types and perform complex similarity searches across these modalities.</a:t>
            </a:r>
          </a:p>
          <a:p>
            <a:pPr marL="158750" indent="0" algn="l">
              <a:buNone/>
            </a:pPr>
            <a:r>
              <a:rPr lang="en-US" b="1" i="0" dirty="0">
                <a:solidFill>
                  <a:srgbClr val="D1D5DB"/>
                </a:solidFill>
                <a:effectLst/>
                <a:latin typeface="Söhne"/>
              </a:rPr>
              <a:t>2. Performance Issues with Existing DBs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If existing databases like Elasticsearch, </a:t>
            </a:r>
            <a:r>
              <a:rPr lang="en-US" b="0" i="0" dirty="0" err="1">
                <a:solidFill>
                  <a:srgbClr val="D1D5DB"/>
                </a:solidFill>
                <a:effectLst/>
                <a:latin typeface="Söhne"/>
              </a:rPr>
              <a:t>pgvector</a:t>
            </a:r>
            <a:r>
              <a:rPr lang="en-US" b="0" i="0" dirty="0">
                <a:solidFill>
                  <a:srgbClr val="D1D5DB"/>
                </a:solidFill>
                <a:effectLst/>
                <a:latin typeface="Söhne"/>
              </a:rPr>
              <a:t>, or Redis are not meeting performance expectations for your vector-based applications, it might be time to consider a dedicated vector database.</a:t>
            </a:r>
          </a:p>
          <a:p>
            <a:pPr algn="l">
              <a:buFont typeface="Arial" panose="020B0604020202020204" pitchFamily="34" charset="0"/>
              <a:buChar char="•"/>
            </a:pPr>
            <a:r>
              <a:rPr lang="en-US" b="0" i="0" dirty="0">
                <a:solidFill>
                  <a:srgbClr val="D1D5DB"/>
                </a:solidFill>
                <a:effectLst/>
                <a:latin typeface="Söhne"/>
              </a:rPr>
              <a:t>Performance concerns may arise due to large-scale datasets, high-dimensional embeddings, or specialized requirements that existing databases struggle to</a:t>
            </a:r>
          </a:p>
          <a:p>
            <a:pPr marL="158750" indent="0" algn="l">
              <a:buNone/>
            </a:pPr>
            <a:r>
              <a:rPr lang="en-US" b="1" i="0" dirty="0">
                <a:solidFill>
                  <a:srgbClr val="D1D5DB"/>
                </a:solidFill>
                <a:effectLst/>
                <a:latin typeface="Söhne"/>
              </a:rPr>
              <a:t>3. Vespa: Open Source and Highly Scalable</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Vespa is an open-source, highly scalable search and serving engine designed to handle complex search tasks, including vector-based queries.</a:t>
            </a:r>
          </a:p>
          <a:p>
            <a:pPr algn="l">
              <a:buFont typeface="Arial" panose="020B0604020202020204" pitchFamily="34" charset="0"/>
              <a:buChar char="•"/>
            </a:pPr>
            <a:r>
              <a:rPr lang="en-US" b="0" i="0" dirty="0">
                <a:solidFill>
                  <a:srgbClr val="D1D5DB"/>
                </a:solidFill>
                <a:effectLst/>
                <a:latin typeface="Söhne"/>
              </a:rPr>
              <a:t>It supports full-text search as well as similarity searches in high-dimensional vector spaces, making it suitable for diverse applications.</a:t>
            </a:r>
          </a:p>
          <a:p>
            <a:pPr algn="l">
              <a:buFont typeface="Arial" panose="020B0604020202020204" pitchFamily="34" charset="0"/>
              <a:buChar char="•"/>
            </a:pPr>
            <a:r>
              <a:rPr lang="en-US" b="0" i="0" dirty="0">
                <a:solidFill>
                  <a:srgbClr val="D1D5DB"/>
                </a:solidFill>
                <a:effectLst/>
                <a:latin typeface="Söhne"/>
              </a:rPr>
              <a:t>Vespa's scalability allows it to handle large datasets and serve real-time responses efficiently.</a:t>
            </a:r>
          </a:p>
        </p:txBody>
      </p:sp>
    </p:spTree>
    <p:extLst>
      <p:ext uri="{BB962C8B-B14F-4D97-AF65-F5344CB8AC3E}">
        <p14:creationId xmlns:p14="http://schemas.microsoft.com/office/powerpoint/2010/main" val="13965066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1" i="0" dirty="0">
                <a:solidFill>
                  <a:srgbClr val="D1D5DB"/>
                </a:solidFill>
                <a:effectLst/>
                <a:latin typeface="Söhne"/>
              </a:rPr>
              <a:t>1. LLMs and Custom Data</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Large Language Models (LLMs) possess immense capabilities but are unaware of the specifics of your custom data.</a:t>
            </a:r>
          </a:p>
          <a:p>
            <a:pPr algn="l">
              <a:buFont typeface="Arial" panose="020B0604020202020204" pitchFamily="34" charset="0"/>
              <a:buChar char="•"/>
            </a:pPr>
            <a:r>
              <a:rPr lang="en-US" b="0" i="0" dirty="0">
                <a:solidFill>
                  <a:srgbClr val="D1D5DB"/>
                </a:solidFill>
                <a:effectLst/>
                <a:latin typeface="Söhne"/>
              </a:rPr>
              <a:t>Creating a custom LLM tailored to your data can be a resource-intensive and expensive process.</a:t>
            </a:r>
          </a:p>
          <a:p>
            <a:pPr marL="158750" indent="0" algn="l">
              <a:buNone/>
            </a:pPr>
            <a:r>
              <a:rPr lang="en-US" b="1" i="0" dirty="0">
                <a:solidFill>
                  <a:srgbClr val="D1D5DB"/>
                </a:solidFill>
                <a:effectLst/>
                <a:latin typeface="Söhne"/>
              </a:rPr>
              <a:t>2. Challenges of Adding Custom Data to Prompts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One approach to incorporate custom data is by adding it to the prompt fed to the LLM.</a:t>
            </a:r>
          </a:p>
          <a:p>
            <a:pPr algn="l">
              <a:buFont typeface="Arial" panose="020B0604020202020204" pitchFamily="34" charset="0"/>
              <a:buChar char="•"/>
            </a:pPr>
            <a:r>
              <a:rPr lang="en-US" b="0" i="0" dirty="0">
                <a:solidFill>
                  <a:srgbClr val="D1D5DB"/>
                </a:solidFill>
                <a:effectLst/>
                <a:latin typeface="Söhne"/>
              </a:rPr>
              <a:t>However, this becomes cumbersome when dealing with large volumes of data, leading to impractical prompt lengths and inefficient searches.</a:t>
            </a:r>
          </a:p>
          <a:p>
            <a:pPr marL="158750" indent="0" algn="l">
              <a:buNone/>
            </a:pPr>
            <a:r>
              <a:rPr lang="en-US" b="1" i="0" dirty="0">
                <a:solidFill>
                  <a:srgbClr val="D1D5DB"/>
                </a:solidFill>
                <a:effectLst/>
                <a:latin typeface="Söhne"/>
              </a:rPr>
              <a:t>3. Enter Retrieval Augmented Search and Generation</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Retrieval Augmented search and generation is an advanced technique that addresses the challenges of searching on custom data.</a:t>
            </a:r>
          </a:p>
          <a:p>
            <a:pPr algn="l">
              <a:buFont typeface="Arial" panose="020B0604020202020204" pitchFamily="34" charset="0"/>
              <a:buChar char="•"/>
            </a:pPr>
            <a:r>
              <a:rPr lang="en-US" b="0" i="0" dirty="0">
                <a:solidFill>
                  <a:srgbClr val="D1D5DB"/>
                </a:solidFill>
                <a:effectLst/>
                <a:latin typeface="Söhne"/>
              </a:rPr>
              <a:t>It combines the power of traditional LLMs with the efficiency of retrieval-based models.</a:t>
            </a:r>
          </a:p>
          <a:p>
            <a:pPr algn="l">
              <a:buFont typeface="Arial" panose="020B0604020202020204" pitchFamily="34" charset="0"/>
              <a:buChar char="•"/>
            </a:pPr>
            <a:r>
              <a:rPr lang="en-US" b="0" i="0" dirty="0">
                <a:solidFill>
                  <a:srgbClr val="D1D5DB"/>
                </a:solidFill>
                <a:effectLst/>
                <a:latin typeface="Söhne"/>
              </a:rPr>
              <a:t>By using a dedicated vector database, such as Vespa or Elasticsearch, custom data can be indexed for fast and accurate similarity search.</a:t>
            </a:r>
          </a:p>
          <a:p>
            <a:pPr algn="l">
              <a:buFont typeface="Arial" panose="020B0604020202020204" pitchFamily="34" charset="0"/>
              <a:buChar char="•"/>
            </a:pPr>
            <a:r>
              <a:rPr lang="en-US" b="0" i="0" dirty="0">
                <a:solidFill>
                  <a:srgbClr val="D1D5DB"/>
                </a:solidFill>
                <a:effectLst/>
                <a:latin typeface="Söhne"/>
              </a:rPr>
              <a:t>The LLM generates relevant results by querying the vector database, utilizing the information encoded in the custom data.</a:t>
            </a:r>
          </a:p>
          <a:p>
            <a:pPr marL="158750" indent="0" algn="l">
              <a:buNone/>
            </a:pPr>
            <a:r>
              <a:rPr lang="en-US" b="0" i="1" dirty="0">
                <a:solidFill>
                  <a:srgbClr val="D1D5DB"/>
                </a:solidFill>
                <a:effectLst/>
                <a:latin typeface="Söhne"/>
              </a:rPr>
              <a:t>Searching on custom data with LLMs can be challenging due to the model's lack of data awareness and the complexity of managing large volumes of data in prompts. Retrieval Augmented search and generation offer a powerful solution by leveraging vector databases and combining the strengths of retrieval-based models and LLMs.</a:t>
            </a:r>
            <a:endParaRPr lang="en-US" b="0" i="0" dirty="0">
              <a:solidFill>
                <a:srgbClr val="D1D5DB"/>
              </a:solidFill>
              <a:effectLst/>
              <a:latin typeface="Söhne"/>
            </a:endParaRPr>
          </a:p>
        </p:txBody>
      </p:sp>
    </p:spTree>
    <p:extLst>
      <p:ext uri="{BB962C8B-B14F-4D97-AF65-F5344CB8AC3E}">
        <p14:creationId xmlns:p14="http://schemas.microsoft.com/office/powerpoint/2010/main" val="19168296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explore this powerful approach that combines the strengths of retrieval-based and generative methods in Natural Language Processing (NLP) to answer questions and search queries. Let's dive into its components, pros, and cons.</a:t>
            </a:r>
            <a:endParaRPr lang="en-US" b="0" i="0" dirty="0">
              <a:solidFill>
                <a:srgbClr val="D1D5DB"/>
              </a:solidFill>
              <a:effectLst/>
              <a:latin typeface="Söhne"/>
            </a:endParaRPr>
          </a:p>
          <a:p>
            <a:pPr marL="158750" indent="0" algn="l">
              <a:buNone/>
            </a:pPr>
            <a:r>
              <a:rPr lang="en-US" b="1" i="0" dirty="0">
                <a:solidFill>
                  <a:srgbClr val="D1D5DB"/>
                </a:solidFill>
                <a:effectLst/>
                <a:latin typeface="Söhne"/>
              </a:rPr>
              <a:t>1. What is Retrieval Augmented Generation?</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Retrieval Augmented Generation (RAG) is an advanced NLP technique that fuses retrieval-based and generative methods to address complex language tasks effectively.</a:t>
            </a:r>
          </a:p>
          <a:p>
            <a:pPr algn="l">
              <a:buFont typeface="Arial" panose="020B0604020202020204" pitchFamily="34" charset="0"/>
              <a:buChar char="•"/>
            </a:pPr>
            <a:r>
              <a:rPr lang="en-US" b="0" i="0" dirty="0">
                <a:solidFill>
                  <a:srgbClr val="D1D5DB"/>
                </a:solidFill>
                <a:effectLst/>
                <a:latin typeface="Söhne"/>
              </a:rPr>
              <a:t>It aims to provide more accurate and verifiable information while reducing the problem of hallucination, where generated text contains false or incorrect information.</a:t>
            </a:r>
          </a:p>
          <a:p>
            <a:pPr marL="158750" indent="0" algn="l">
              <a:buNone/>
            </a:pPr>
            <a:r>
              <a:rPr lang="en-US" b="1" i="0" dirty="0">
                <a:solidFill>
                  <a:srgbClr val="D1D5DB"/>
                </a:solidFill>
                <a:effectLst/>
                <a:latin typeface="Söhne"/>
              </a:rPr>
              <a:t>2. Components of RAG:</a:t>
            </a:r>
            <a:r>
              <a:rPr lang="en-US" b="0" i="0" dirty="0">
                <a:solidFill>
                  <a:srgbClr val="D1D5DB"/>
                </a:solidFill>
                <a:effectLst/>
                <a:latin typeface="Söhne"/>
              </a:rPr>
              <a:t> </a:t>
            </a:r>
            <a:r>
              <a:rPr lang="en-US" b="0" i="0" dirty="0">
                <a:solidFill>
                  <a:srgbClr val="16191F"/>
                </a:solidFill>
                <a:effectLst/>
                <a:latin typeface="Amazon Ember"/>
              </a:rPr>
              <a:t>With RAG, the external data used to augment your prompts can come from multiple data sources, such as a document repositories, databases, or APIs. The first step is to convert your documents and any user queries into a compatible format to perform relevancy search. To make the formats compatible, a document collection, or knowledge library, and user-submitted queries are converted to numerical representations using embedding language models. </a:t>
            </a:r>
            <a:r>
              <a:rPr lang="en-US" b="0" i="1" dirty="0">
                <a:solidFill>
                  <a:srgbClr val="16191F"/>
                </a:solidFill>
                <a:effectLst/>
                <a:latin typeface="Amazon Ember"/>
              </a:rPr>
              <a:t>Embedding</a:t>
            </a:r>
            <a:r>
              <a:rPr lang="en-US" b="0" i="0" dirty="0">
                <a:solidFill>
                  <a:srgbClr val="16191F"/>
                </a:solidFill>
                <a:effectLst/>
                <a:latin typeface="Amazon Ember"/>
              </a:rPr>
              <a:t> is the process by which text is given numerical representation in a vector space. RAG model architectures compare the embeddings of user queries within the vector of the knowledge library. The original user prompt is then appended with relevant context from similar documents within the knowledge library. This augmented prompt is then sent to the foundation model. You can update knowledge libraries and their relevant embeddings asynchronously.</a:t>
            </a:r>
          </a:p>
          <a:p>
            <a:pPr marL="158750" indent="0" algn="l">
              <a:buNone/>
            </a:pPr>
            <a:r>
              <a:rPr lang="en-US" b="1" i="0" dirty="0">
                <a:solidFill>
                  <a:srgbClr val="D1D5DB"/>
                </a:solidFill>
                <a:effectLst/>
                <a:latin typeface="Söhne"/>
              </a:rPr>
              <a:t>3. Pros of RAG:</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Reduced Hallucination: RAG reduces the tendency of generated text to contain false or irrelevant information.</a:t>
            </a:r>
          </a:p>
          <a:p>
            <a:pPr algn="l">
              <a:buFont typeface="Arial" panose="020B0604020202020204" pitchFamily="34" charset="0"/>
              <a:buChar char="•"/>
            </a:pPr>
            <a:r>
              <a:rPr lang="en-US" b="0" i="0" dirty="0">
                <a:solidFill>
                  <a:srgbClr val="D1D5DB"/>
                </a:solidFill>
                <a:effectLst/>
                <a:latin typeface="Söhne"/>
              </a:rPr>
              <a:t>Increased Accuracy: By combining retrieval-based and generative approaches, RAG provides more accurate and contextually relevant answers.</a:t>
            </a:r>
          </a:p>
          <a:p>
            <a:pPr algn="l">
              <a:buFont typeface="Arial" panose="020B0604020202020204" pitchFamily="34" charset="0"/>
              <a:buChar char="•"/>
            </a:pPr>
            <a:r>
              <a:rPr lang="en-US" b="0" i="0" dirty="0">
                <a:solidFill>
                  <a:srgbClr val="D1D5DB"/>
                </a:solidFill>
                <a:effectLst/>
                <a:latin typeface="Söhne"/>
              </a:rPr>
              <a:t>Verifiable Information: RAG's reliance on retrieved documents ensures that generated answers are based on existing information in the corpus.</a:t>
            </a:r>
          </a:p>
          <a:p>
            <a:pPr marL="158750" indent="0" algn="l">
              <a:buNone/>
            </a:pPr>
            <a:r>
              <a:rPr lang="en-US" b="1" i="0" dirty="0">
                <a:solidFill>
                  <a:srgbClr val="D1D5DB"/>
                </a:solidFill>
                <a:effectLst/>
                <a:latin typeface="Söhne"/>
              </a:rPr>
              <a:t>4. Cons of RAG:</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Limited Scope: RAG's performance is limited by the quality and scope of the available documents in the retrieval process.</a:t>
            </a:r>
          </a:p>
          <a:p>
            <a:pPr algn="l">
              <a:buFont typeface="Arial" panose="020B0604020202020204" pitchFamily="34" charset="0"/>
              <a:buChar char="•"/>
            </a:pPr>
            <a:r>
              <a:rPr lang="en-US" b="0" i="0" dirty="0">
                <a:solidFill>
                  <a:srgbClr val="D1D5DB"/>
                </a:solidFill>
                <a:effectLst/>
                <a:latin typeface="Söhne"/>
              </a:rPr>
              <a:t>Dependence on Document Quality: The effectiveness of RAG depends on the quality and relevance of documents retrieved.</a:t>
            </a:r>
          </a:p>
          <a:p>
            <a:pPr algn="l">
              <a:buFont typeface="Arial" panose="020B0604020202020204" pitchFamily="34" charset="0"/>
              <a:buChar char="•"/>
            </a:pPr>
            <a:r>
              <a:rPr lang="en-US" b="0" i="0" dirty="0">
                <a:solidFill>
                  <a:srgbClr val="D1D5DB"/>
                </a:solidFill>
                <a:effectLst/>
                <a:latin typeface="Söhne"/>
              </a:rPr>
              <a:t>Inability to Eliminate Hallucination Completely: While RAG reduces hallucination, it may not completely eliminate it, as generative models can still produce fictional or speculative responses.</a:t>
            </a:r>
          </a:p>
          <a:p>
            <a:pPr marL="158750" indent="0" algn="l">
              <a:buFont typeface="Arial" panose="020B0604020202020204" pitchFamily="34" charset="0"/>
              <a:buNone/>
            </a:pPr>
            <a:r>
              <a:rPr lang="en-US" b="0" i="1" dirty="0">
                <a:solidFill>
                  <a:srgbClr val="D1D5DB"/>
                </a:solidFill>
                <a:effectLst/>
                <a:latin typeface="Söhne"/>
              </a:rPr>
              <a:t>Retrieval Augmented Generation combines the best of retrieval-based and generative NLP techniques, enabling more accurate, verifiable, and contextually appropriate responses. However, it comes with certain limitations based on document quality and the inherent nature of generative models.</a:t>
            </a:r>
            <a:endParaRPr lang="en-US" b="0" i="0" dirty="0">
              <a:solidFill>
                <a:srgbClr val="D1D5DB"/>
              </a:solidFill>
              <a:effectLst/>
              <a:latin typeface="Söhne"/>
            </a:endParaRPr>
          </a:p>
        </p:txBody>
      </p:sp>
    </p:spTree>
    <p:extLst>
      <p:ext uri="{BB962C8B-B14F-4D97-AF65-F5344CB8AC3E}">
        <p14:creationId xmlns:p14="http://schemas.microsoft.com/office/powerpoint/2010/main" val="40723794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explore the key steps involved in the Retrieval Augmented Generation (RAG) process, along with the pros and cons of using a source document to enhance the generation of content. Let's delve into the steps and their implications.</a:t>
            </a:r>
            <a:endParaRPr lang="en-US" b="0" i="0" dirty="0">
              <a:solidFill>
                <a:srgbClr val="D1D5DB"/>
              </a:solidFill>
              <a:effectLst/>
              <a:latin typeface="Söhne"/>
            </a:endParaRPr>
          </a:p>
          <a:p>
            <a:pPr marL="158750" indent="0" algn="l">
              <a:buNone/>
            </a:pPr>
            <a:r>
              <a:rPr lang="en-US" b="1" i="0" dirty="0">
                <a:solidFill>
                  <a:srgbClr val="D1D5DB"/>
                </a:solidFill>
                <a:effectLst/>
                <a:latin typeface="Söhne"/>
              </a:rPr>
              <a:t>1. Document Loading:</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The first step is loading the source document, which serves as the basis for the generation process.</a:t>
            </a:r>
          </a:p>
          <a:p>
            <a:pPr algn="l">
              <a:buFont typeface="Arial" panose="020B0604020202020204" pitchFamily="34" charset="0"/>
              <a:buChar char="•"/>
            </a:pPr>
            <a:r>
              <a:rPr lang="en-US" b="0" i="0" dirty="0">
                <a:solidFill>
                  <a:srgbClr val="D1D5DB"/>
                </a:solidFill>
                <a:effectLst/>
                <a:latin typeface="Söhne"/>
              </a:rPr>
              <a:t>The source document provides context and information for the Large Language Model (LLM) to generate content that aligns with the given information.</a:t>
            </a:r>
          </a:p>
          <a:p>
            <a:pPr marL="158750" indent="0" algn="l">
              <a:buNone/>
            </a:pPr>
            <a:r>
              <a:rPr lang="en-US" b="1" i="0" dirty="0">
                <a:solidFill>
                  <a:srgbClr val="D1D5DB"/>
                </a:solidFill>
                <a:effectLst/>
                <a:latin typeface="Söhne"/>
              </a:rPr>
              <a:t>2. Document Splitting:</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The source document may contain multiple sections or paragraphs. Document splitting involves breaking down the document into smaller chunks or segments, which can be utilized for context-specific generation.</a:t>
            </a:r>
          </a:p>
          <a:p>
            <a:pPr marL="158750" indent="0" algn="l">
              <a:buNone/>
            </a:pPr>
            <a:r>
              <a:rPr lang="en-US" b="1" i="0" dirty="0">
                <a:solidFill>
                  <a:srgbClr val="D1D5DB"/>
                </a:solidFill>
                <a:effectLst/>
                <a:latin typeface="Söhne"/>
              </a:rPr>
              <a:t>3. Generating Vector Embeddings: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Once the source document and its segments are ready, the text data undergoes vector embedding, converting it into a format that the LLM can understand and process.</a:t>
            </a:r>
          </a:p>
          <a:p>
            <a:pPr algn="l">
              <a:buFont typeface="Arial" panose="020B0604020202020204" pitchFamily="34" charset="0"/>
              <a:buChar char="•"/>
            </a:pPr>
            <a:r>
              <a:rPr lang="en-US" b="0" i="0" dirty="0">
                <a:solidFill>
                  <a:srgbClr val="D1D5DB"/>
                </a:solidFill>
                <a:effectLst/>
                <a:latin typeface="Söhne"/>
              </a:rPr>
              <a:t>Vector embeddings enable efficient and accurate similarity searches for retrieval-based generation.</a:t>
            </a:r>
          </a:p>
          <a:p>
            <a:pPr marL="158750" indent="0" algn="l">
              <a:buNone/>
            </a:pPr>
            <a:r>
              <a:rPr lang="en-US" b="1" i="0" dirty="0">
                <a:solidFill>
                  <a:srgbClr val="D1D5DB"/>
                </a:solidFill>
                <a:effectLst/>
                <a:latin typeface="Söhne"/>
              </a:rPr>
              <a:t>4. Retrieval:</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The retrieval step involves querying the vector database with the user's query and utilizing the source document's vector embeddings to identify relevant segments for the answer generation.</a:t>
            </a:r>
          </a:p>
          <a:p>
            <a:pPr algn="l">
              <a:buFont typeface="Arial" panose="020B0604020202020204" pitchFamily="34" charset="0"/>
              <a:buChar char="•"/>
            </a:pPr>
            <a:r>
              <a:rPr lang="en-US" b="0" i="0" dirty="0">
                <a:solidFill>
                  <a:srgbClr val="D1D5DB"/>
                </a:solidFill>
                <a:effectLst/>
                <a:latin typeface="Söhne"/>
              </a:rPr>
              <a:t>The retrieved segments serve as the basis for the LLM to generate content.</a:t>
            </a:r>
          </a:p>
          <a:p>
            <a:pPr algn="l"/>
            <a:r>
              <a:rPr lang="en-US" b="1" i="0" dirty="0">
                <a:solidFill>
                  <a:srgbClr val="D1D5DB"/>
                </a:solidFill>
                <a:effectLst/>
                <a:latin typeface="Söhne"/>
              </a:rPr>
              <a:t>Pros of Using Source Document:</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Reduced Hallucination: Providing a source document reduces the chances of generating false or irrelevant information, as the LLM can refer to the given context.</a:t>
            </a:r>
          </a:p>
          <a:p>
            <a:pPr algn="l">
              <a:buFont typeface="Arial" panose="020B0604020202020204" pitchFamily="34" charset="0"/>
              <a:buChar char="•"/>
            </a:pPr>
            <a:r>
              <a:rPr lang="en-US" b="0" i="0" dirty="0">
                <a:solidFill>
                  <a:srgbClr val="D1D5DB"/>
                </a:solidFill>
                <a:effectLst/>
                <a:latin typeface="Söhne"/>
              </a:rPr>
              <a:t>Increased Accuracy: Relying on a reliable source document enhances the accuracy of generated answers, especially in use cases where precision is vital.</a:t>
            </a:r>
          </a:p>
          <a:p>
            <a:pPr algn="l">
              <a:buFont typeface="Arial" panose="020B0604020202020204" pitchFamily="34" charset="0"/>
              <a:buChar char="•"/>
            </a:pPr>
            <a:r>
              <a:rPr lang="en-US" b="0" i="0" dirty="0">
                <a:solidFill>
                  <a:srgbClr val="D1D5DB"/>
                </a:solidFill>
                <a:effectLst/>
                <a:latin typeface="Söhne"/>
              </a:rPr>
              <a:t>Verifiable Information: Users can cross-check the generated content with the source document, ensuring the accuracy and reliability of the information.</a:t>
            </a:r>
          </a:p>
          <a:p>
            <a:pPr algn="l"/>
            <a:r>
              <a:rPr lang="en-US" b="1" i="0" dirty="0">
                <a:solidFill>
                  <a:srgbClr val="D1D5DB"/>
                </a:solidFill>
                <a:effectLst/>
                <a:latin typeface="Söhne"/>
              </a:rPr>
              <a:t>Cons of Using Source Document:</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Limited Scope: Depending on a single document may limit the scope of the generated content, as the LLM has access only to the information within the document.</a:t>
            </a:r>
          </a:p>
          <a:p>
            <a:pPr algn="l">
              <a:buFont typeface="Arial" panose="020B0604020202020204" pitchFamily="34" charset="0"/>
              <a:buChar char="•"/>
            </a:pPr>
            <a:r>
              <a:rPr lang="en-US" b="0" i="0" dirty="0">
                <a:solidFill>
                  <a:srgbClr val="D1D5DB"/>
                </a:solidFill>
                <a:effectLst/>
                <a:latin typeface="Söhne"/>
              </a:rPr>
              <a:t>Dependence on Document Quality: The accuracy of the generated content heavily relies on the quality and reliability of the source document. Inaccurate or biased information in the document may lead to incorrect generation.</a:t>
            </a:r>
          </a:p>
          <a:p>
            <a:pPr algn="l">
              <a:buFont typeface="Arial" panose="020B0604020202020204" pitchFamily="34" charset="0"/>
              <a:buChar char="•"/>
            </a:pPr>
            <a:r>
              <a:rPr lang="en-US" b="0" i="0" dirty="0">
                <a:solidFill>
                  <a:srgbClr val="D1D5DB"/>
                </a:solidFill>
                <a:effectLst/>
                <a:latin typeface="Söhne"/>
              </a:rPr>
              <a:t>Inability to Eliminate Hallucination Completely: Although using a source document reduces hallucination, it does not guarantee the complete absence of false or irrelevant information.</a:t>
            </a:r>
          </a:p>
          <a:p>
            <a:pPr marL="158750" indent="0" algn="l">
              <a:buNone/>
            </a:pPr>
            <a:r>
              <a:rPr lang="en-US" b="0" i="1" dirty="0">
                <a:solidFill>
                  <a:srgbClr val="D1D5DB"/>
                </a:solidFill>
                <a:effectLst/>
                <a:latin typeface="Söhne"/>
              </a:rPr>
              <a:t>The steps from RAG to riches involve loading and splitting the source document, generating vector embeddings, and utilizing retrieval-based generation to enhance the content generation process. While using a source document provides benefits like reduced hallucination and increased accuracy, it also comes with limitations concerning scope and document quality.</a:t>
            </a:r>
            <a:endParaRPr lang="en-US" b="0" i="0" dirty="0">
              <a:solidFill>
                <a:srgbClr val="D1D5DB"/>
              </a:solidFill>
              <a:effectLst/>
              <a:latin typeface="Söhne"/>
            </a:endParaRPr>
          </a:p>
        </p:txBody>
      </p:sp>
    </p:spTree>
    <p:extLst>
      <p:ext uri="{BB962C8B-B14F-4D97-AF65-F5344CB8AC3E}">
        <p14:creationId xmlns:p14="http://schemas.microsoft.com/office/powerpoint/2010/main" val="288351582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US" b="0" i="1" dirty="0">
                <a:solidFill>
                  <a:srgbClr val="D1D5DB"/>
                </a:solidFill>
                <a:effectLst/>
                <a:latin typeface="Söhne"/>
              </a:rPr>
              <a:t>We will explore the essential aspect of loading data using document loaders in </a:t>
            </a:r>
            <a:r>
              <a:rPr lang="en-US" b="0" i="1" dirty="0" err="1">
                <a:solidFill>
                  <a:srgbClr val="D1D5DB"/>
                </a:solidFill>
                <a:effectLst/>
                <a:latin typeface="Söhne"/>
              </a:rPr>
              <a:t>Langchain</a:t>
            </a:r>
            <a:r>
              <a:rPr lang="en-US" b="0" i="1" dirty="0">
                <a:solidFill>
                  <a:srgbClr val="D1D5DB"/>
                </a:solidFill>
                <a:effectLst/>
                <a:latin typeface="Söhne"/>
              </a:rPr>
              <a:t>. Let's understand how document loaders facilitate data integration and provide a wide range of options for loading data from various sources.</a:t>
            </a:r>
            <a:br>
              <a:rPr lang="en-US" dirty="0"/>
            </a:br>
            <a:endParaRPr lang="en-US" b="0" i="0" dirty="0">
              <a:solidFill>
                <a:srgbClr val="374151"/>
              </a:solidFill>
              <a:effectLst/>
              <a:latin typeface="Söhne"/>
            </a:endParaRPr>
          </a:p>
        </p:txBody>
      </p:sp>
    </p:spTree>
    <p:extLst>
      <p:ext uri="{BB962C8B-B14F-4D97-AF65-F5344CB8AC3E}">
        <p14:creationId xmlns:p14="http://schemas.microsoft.com/office/powerpoint/2010/main" val="176058331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explore the importance of data splitting and how it enhances the efficiency of Language Models (LLMs) like ChatGPT. We'll also discuss various methods of data splitting and best practices to achieve optimal results.</a:t>
            </a:r>
            <a:endParaRPr lang="en-US" b="0" i="0" dirty="0">
              <a:solidFill>
                <a:srgbClr val="D1D5DB"/>
              </a:solidFill>
              <a:effectLst/>
              <a:latin typeface="Söhne"/>
            </a:endParaRPr>
          </a:p>
          <a:p>
            <a:pPr marL="158750" indent="0" algn="l">
              <a:buNone/>
            </a:pPr>
            <a:r>
              <a:rPr lang="en-US" b="1" i="0" dirty="0">
                <a:solidFill>
                  <a:srgbClr val="D1D5DB"/>
                </a:solidFill>
                <a:effectLst/>
                <a:latin typeface="Söhne"/>
              </a:rPr>
              <a:t>1. Reason for Splitting Data:</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LLMs and ChatGPT have limitations in terms of input size and processing capacity.</a:t>
            </a:r>
          </a:p>
          <a:p>
            <a:pPr algn="l">
              <a:buFont typeface="Arial" panose="020B0604020202020204" pitchFamily="34" charset="0"/>
              <a:buChar char="•"/>
            </a:pPr>
            <a:r>
              <a:rPr lang="en-US" b="0" i="0" dirty="0">
                <a:solidFill>
                  <a:srgbClr val="D1D5DB"/>
                </a:solidFill>
                <a:effectLst/>
                <a:latin typeface="Söhne"/>
              </a:rPr>
              <a:t>Language Models have a maximum prompt size, and data exceeding this limit cannot be processed effectively.</a:t>
            </a:r>
          </a:p>
          <a:p>
            <a:pPr algn="l">
              <a:buFont typeface="Arial" panose="020B0604020202020204" pitchFamily="34" charset="0"/>
              <a:buChar char="•"/>
            </a:pPr>
            <a:r>
              <a:rPr lang="en-US" b="0" i="0" dirty="0">
                <a:solidFill>
                  <a:srgbClr val="D1D5DB"/>
                </a:solidFill>
                <a:effectLst/>
                <a:latin typeface="Söhne"/>
              </a:rPr>
              <a:t>To address this limitation, data splitting is required to break down large text documents into smaller, more digestible pieces that can be efficiently processed by the models.</a:t>
            </a:r>
          </a:p>
          <a:p>
            <a:pPr marL="158750" indent="0" algn="l">
              <a:buNone/>
            </a:pPr>
            <a:r>
              <a:rPr lang="en-US" b="1" i="0" dirty="0">
                <a:solidFill>
                  <a:srgbClr val="D1D5DB"/>
                </a:solidFill>
                <a:effectLst/>
                <a:latin typeface="Söhne"/>
              </a:rPr>
              <a:t>2. Types of Data Splitting:</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Text Splitters are used to divide lengthy documents into smaller segments.</a:t>
            </a:r>
          </a:p>
          <a:p>
            <a:pPr algn="l">
              <a:buFont typeface="Arial" panose="020B0604020202020204" pitchFamily="34" charset="0"/>
              <a:buChar char="•"/>
            </a:pPr>
            <a:r>
              <a:rPr lang="en-US" b="0" i="0" dirty="0">
                <a:solidFill>
                  <a:srgbClr val="D1D5DB"/>
                </a:solidFill>
                <a:effectLst/>
                <a:latin typeface="Söhne"/>
              </a:rPr>
              <a:t>There are different kinds of data splitting techniques, such as:</a:t>
            </a:r>
          </a:p>
          <a:p>
            <a:pPr marL="742950" lvl="1" indent="-285750" algn="l">
              <a:buFont typeface="Arial" panose="020B0604020202020204" pitchFamily="34" charset="0"/>
              <a:buChar char="•"/>
            </a:pPr>
            <a:r>
              <a:rPr lang="en-US" b="0" i="0" dirty="0">
                <a:solidFill>
                  <a:srgbClr val="D1D5DB"/>
                </a:solidFill>
                <a:effectLst/>
                <a:latin typeface="Söhne"/>
              </a:rPr>
              <a:t>Fixed-Length Split: Breaking the text into equal-sized chunks.</a:t>
            </a:r>
          </a:p>
          <a:p>
            <a:pPr marL="742950" lvl="1" indent="-285750" algn="l">
              <a:buFont typeface="Arial" panose="020B0604020202020204" pitchFamily="34" charset="0"/>
              <a:buChar char="•"/>
            </a:pPr>
            <a:r>
              <a:rPr lang="en-US" b="0" i="0" dirty="0">
                <a:solidFill>
                  <a:srgbClr val="D1D5DB"/>
                </a:solidFill>
                <a:effectLst/>
                <a:latin typeface="Söhne"/>
              </a:rPr>
              <a:t>Dynamic-Length Split: Adjusting the chunk size based on content or paragraph boundaries.</a:t>
            </a:r>
          </a:p>
          <a:p>
            <a:pPr marL="742950" lvl="1" indent="-285750" algn="l">
              <a:buFont typeface="Arial" panose="020B0604020202020204" pitchFamily="34" charset="0"/>
              <a:buChar char="•"/>
            </a:pPr>
            <a:r>
              <a:rPr lang="en-US" b="0" i="0" dirty="0">
                <a:solidFill>
                  <a:srgbClr val="D1D5DB"/>
                </a:solidFill>
                <a:effectLst/>
                <a:latin typeface="Söhne"/>
              </a:rPr>
              <a:t>Sliding Window Split: Overlapping chunks to capture context continuity.</a:t>
            </a:r>
          </a:p>
          <a:p>
            <a:pPr marL="158750" indent="0" algn="l">
              <a:buNone/>
            </a:pPr>
            <a:r>
              <a:rPr lang="en-US" b="1" i="0" dirty="0">
                <a:solidFill>
                  <a:srgbClr val="D1D5DB"/>
                </a:solidFill>
                <a:effectLst/>
                <a:latin typeface="Söhne"/>
              </a:rPr>
              <a:t>3. Advantages of Data Splitting:</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Improved Efficiency: Smaller document segments are processed more efficiently by LLMs, enabling better utilization of the model's capacity.</a:t>
            </a:r>
          </a:p>
          <a:p>
            <a:pPr algn="l">
              <a:buFont typeface="Arial" panose="020B0604020202020204" pitchFamily="34" charset="0"/>
              <a:buChar char="•"/>
            </a:pPr>
            <a:r>
              <a:rPr lang="en-US" b="0" i="0" dirty="0">
                <a:solidFill>
                  <a:srgbClr val="D1D5DB"/>
                </a:solidFill>
                <a:effectLst/>
                <a:latin typeface="Söhne"/>
              </a:rPr>
              <a:t>Enhanced Search Results: Text Splitters can improve vector store search results, as smaller segments are more likely to match queries faster.</a:t>
            </a:r>
          </a:p>
          <a:p>
            <a:pPr algn="l">
              <a:buFont typeface="Arial" panose="020B0604020202020204" pitchFamily="34" charset="0"/>
              <a:buChar char="•"/>
            </a:pPr>
            <a:r>
              <a:rPr lang="en-US" b="0" i="0" dirty="0">
                <a:solidFill>
                  <a:srgbClr val="D1D5DB"/>
                </a:solidFill>
                <a:effectLst/>
                <a:latin typeface="Söhne"/>
              </a:rPr>
              <a:t>Tuning for Optimization: Experimenting with different chunk sizes and overlaps allows optimization based on specific use cases.</a:t>
            </a:r>
          </a:p>
          <a:p>
            <a:pPr algn="l">
              <a:buFont typeface="Arial" panose="020B0604020202020204" pitchFamily="34" charset="0"/>
              <a:buChar char="•"/>
            </a:pPr>
            <a:r>
              <a:rPr lang="en-US" b="0" i="0" dirty="0">
                <a:solidFill>
                  <a:srgbClr val="D1D5DB"/>
                </a:solidFill>
                <a:effectLst/>
                <a:latin typeface="Söhne"/>
              </a:rPr>
              <a:t>Semantic Consistency: The best practice is to create chunks that are semantically consistent, ensuring coherence and relevance.</a:t>
            </a:r>
          </a:p>
          <a:p>
            <a:pPr marL="158750" indent="0" algn="l">
              <a:buNone/>
            </a:pPr>
            <a:r>
              <a:rPr lang="en-US" b="0" i="1" dirty="0">
                <a:solidFill>
                  <a:srgbClr val="D1D5DB"/>
                </a:solidFill>
                <a:effectLst/>
                <a:latin typeface="Söhne"/>
              </a:rPr>
              <a:t>Data splitting plays a crucial role in optimizing the performance of Language Models like ChatGPT, allowing the processing of large documents and improving search results in vector stores. The choice of data splitting technique depends on the application's needs and desired performance.</a:t>
            </a:r>
            <a:endParaRPr lang="en-US" b="0" i="0" dirty="0">
              <a:solidFill>
                <a:srgbClr val="D1D5DB"/>
              </a:solidFill>
              <a:effectLst/>
              <a:latin typeface="Söhne"/>
            </a:endParaRPr>
          </a:p>
        </p:txBody>
      </p:sp>
    </p:spTree>
    <p:extLst>
      <p:ext uri="{BB962C8B-B14F-4D97-AF65-F5344CB8AC3E}">
        <p14:creationId xmlns:p14="http://schemas.microsoft.com/office/powerpoint/2010/main" val="27886221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1" i="0" dirty="0">
                <a:solidFill>
                  <a:srgbClr val="374151"/>
                </a:solidFill>
                <a:effectLst/>
                <a:latin typeface="Söhne"/>
              </a:rPr>
              <a:t>Slide 1: Welcome and Objectives</a:t>
            </a:r>
          </a:p>
          <a:p>
            <a:pPr algn="l"/>
            <a:endParaRPr lang="en-US" b="0" i="0" dirty="0">
              <a:solidFill>
                <a:srgbClr val="374151"/>
              </a:solidFill>
              <a:effectLst/>
              <a:latin typeface="Söhne"/>
            </a:endParaRPr>
          </a:p>
          <a:p>
            <a:pPr algn="l">
              <a:buFont typeface="Arial" panose="020B0604020202020204" pitchFamily="34" charset="0"/>
              <a:buChar char="•"/>
            </a:pPr>
            <a:r>
              <a:rPr lang="en-US" b="0" i="0" dirty="0">
                <a:solidFill>
                  <a:srgbClr val="374151"/>
                </a:solidFill>
                <a:effectLst/>
                <a:latin typeface="Söhne"/>
              </a:rPr>
              <a:t>Welcome attendees</a:t>
            </a:r>
          </a:p>
          <a:p>
            <a:pPr algn="l">
              <a:buFont typeface="Arial" panose="020B0604020202020204" pitchFamily="34" charset="0"/>
              <a:buChar char="•"/>
            </a:pPr>
            <a:r>
              <a:rPr lang="en-US" b="0" i="0" dirty="0">
                <a:solidFill>
                  <a:srgbClr val="374151"/>
                </a:solidFill>
                <a:effectLst/>
                <a:latin typeface="Söhne"/>
              </a:rPr>
              <a:t>Outline the objectives of the presentation</a:t>
            </a:r>
          </a:p>
          <a:p>
            <a:pPr algn="l">
              <a:buFont typeface="Arial" panose="020B0604020202020204" pitchFamily="34" charset="0"/>
              <a:buChar char="•"/>
            </a:pPr>
            <a:r>
              <a:rPr lang="en-US" b="0" i="0" dirty="0">
                <a:solidFill>
                  <a:srgbClr val="374151"/>
                </a:solidFill>
                <a:effectLst/>
                <a:latin typeface="Söhne"/>
              </a:rPr>
              <a:t>Ice breaker activity to engage attendees</a:t>
            </a:r>
          </a:p>
          <a:p>
            <a:pPr algn="l">
              <a:buFont typeface="Arial" panose="020B0604020202020204" pitchFamily="34" charset="0"/>
              <a:buChar char="•"/>
            </a:pPr>
            <a:r>
              <a:rPr lang="en-US" b="0" i="0" dirty="0">
                <a:solidFill>
                  <a:srgbClr val="374151"/>
                </a:solidFill>
                <a:effectLst/>
                <a:latin typeface="Söhne"/>
              </a:rPr>
              <a:t>Set the stage for exploration</a:t>
            </a:r>
          </a:p>
        </p:txBody>
      </p:sp>
    </p:spTree>
    <p:extLst>
      <p:ext uri="{BB962C8B-B14F-4D97-AF65-F5344CB8AC3E}">
        <p14:creationId xmlns:p14="http://schemas.microsoft.com/office/powerpoint/2010/main" val="129654370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FFFFFF"/>
                </a:solidFill>
                <a:effectLst/>
                <a:latin typeface="Söhne"/>
              </a:rPr>
              <a:t>We will explore the concept of dense vector representations and their applications in various machine-learning tasks. We'll also discuss different data types and their corresponding embedding models that generate these dense vectors.</a:t>
            </a:r>
            <a:endParaRPr lang="en-US" b="0" i="0" dirty="0">
              <a:solidFill>
                <a:srgbClr val="FFFFFF"/>
              </a:solidFill>
              <a:effectLst/>
              <a:latin typeface="Söhne"/>
            </a:endParaRPr>
          </a:p>
          <a:p>
            <a:pPr marL="158750" indent="0" algn="l">
              <a:buNone/>
            </a:pPr>
            <a:r>
              <a:rPr lang="en-US" b="1" i="0" dirty="0">
                <a:solidFill>
                  <a:srgbClr val="FFFFFF"/>
                </a:solidFill>
                <a:effectLst/>
                <a:latin typeface="Söhne"/>
              </a:rPr>
              <a:t>1. What are Dense Vector Representations?</a:t>
            </a:r>
            <a:endParaRPr lang="en-US" b="0" i="0" dirty="0">
              <a:solidFill>
                <a:srgbClr val="FFFFFF"/>
              </a:solidFill>
              <a:effectLst/>
              <a:latin typeface="Söhne"/>
            </a:endParaRPr>
          </a:p>
          <a:p>
            <a:pPr algn="l">
              <a:buFont typeface="Arial" panose="020B0604020202020204" pitchFamily="34" charset="0"/>
              <a:buChar char="•"/>
            </a:pPr>
            <a:r>
              <a:rPr lang="en-US" b="0" i="0" dirty="0">
                <a:solidFill>
                  <a:srgbClr val="FFFFFF"/>
                </a:solidFill>
                <a:effectLst/>
                <a:latin typeface="Söhne"/>
              </a:rPr>
              <a:t>Dense vector representations are numerical encodings that capture the semantic information of data.</a:t>
            </a:r>
          </a:p>
          <a:p>
            <a:pPr algn="l">
              <a:buFont typeface="Arial" panose="020B0604020202020204" pitchFamily="34" charset="0"/>
              <a:buChar char="•"/>
            </a:pPr>
            <a:r>
              <a:rPr lang="en-US" b="0" i="0" dirty="0">
                <a:solidFill>
                  <a:srgbClr val="FFFFFF"/>
                </a:solidFill>
                <a:effectLst/>
                <a:latin typeface="Söhne"/>
              </a:rPr>
              <a:t>These representations are suitable for various machine-learning tasks, such as clustering, recommendation, and classification.</a:t>
            </a:r>
          </a:p>
          <a:p>
            <a:pPr algn="l">
              <a:buFont typeface="Arial" panose="020B0604020202020204" pitchFamily="34" charset="0"/>
              <a:buChar char="•"/>
            </a:pPr>
            <a:r>
              <a:rPr lang="en-US" b="0" i="0" dirty="0">
                <a:solidFill>
                  <a:srgbClr val="FFFFFF"/>
                </a:solidFill>
                <a:effectLst/>
                <a:latin typeface="Söhne"/>
              </a:rPr>
              <a:t>Dense vectors are used to transform complex data types, like text, images, and audio, into a structured format that machine learning models can efficiently process.</a:t>
            </a:r>
          </a:p>
          <a:p>
            <a:pPr marL="158750" indent="0" algn="l">
              <a:buNone/>
            </a:pPr>
            <a:r>
              <a:rPr lang="en-US" b="1" i="0" dirty="0">
                <a:solidFill>
                  <a:srgbClr val="FFFFFF"/>
                </a:solidFill>
                <a:effectLst/>
                <a:latin typeface="Söhne"/>
              </a:rPr>
              <a:t>2. Applications of Dense Vector Representations:</a:t>
            </a:r>
            <a:endParaRPr lang="en-US" b="0" i="0" dirty="0">
              <a:solidFill>
                <a:srgbClr val="FFFFFF"/>
              </a:solidFill>
              <a:effectLst/>
              <a:latin typeface="Söhne"/>
            </a:endParaRPr>
          </a:p>
          <a:p>
            <a:pPr algn="l">
              <a:buFont typeface="Arial" panose="020B0604020202020204" pitchFamily="34" charset="0"/>
              <a:buChar char="•"/>
            </a:pPr>
            <a:r>
              <a:rPr lang="en-US" b="0" i="0" dirty="0">
                <a:solidFill>
                  <a:srgbClr val="FFFFFF"/>
                </a:solidFill>
                <a:effectLst/>
                <a:latin typeface="Söhne"/>
              </a:rPr>
              <a:t>Dense vector representations find extensive applications in the following areas:</a:t>
            </a:r>
          </a:p>
          <a:p>
            <a:pPr marL="742950" lvl="1" indent="-285750" algn="l">
              <a:buFont typeface="Arial" panose="020B0604020202020204" pitchFamily="34" charset="0"/>
              <a:buChar char="•"/>
            </a:pPr>
            <a:r>
              <a:rPr lang="en-US" b="0" i="0" dirty="0">
                <a:solidFill>
                  <a:srgbClr val="FFFFFF"/>
                </a:solidFill>
                <a:effectLst/>
                <a:latin typeface="Söhne"/>
              </a:rPr>
              <a:t>Text Data: NLP models like the GPT Family and LLAMA generate dense vectors that encode the semantic meaning of text data.</a:t>
            </a:r>
          </a:p>
          <a:p>
            <a:pPr marL="742950" lvl="1" indent="-285750" algn="l">
              <a:buFont typeface="Arial" panose="020B0604020202020204" pitchFamily="34" charset="0"/>
              <a:buChar char="•"/>
            </a:pPr>
            <a:r>
              <a:rPr lang="en-US" b="0" i="0" dirty="0">
                <a:solidFill>
                  <a:srgbClr val="FFFFFF"/>
                </a:solidFill>
                <a:effectLst/>
                <a:latin typeface="Söhne"/>
              </a:rPr>
              <a:t>Image Data: CNN models like VGG and Inception produce dense vectors to represent the content of images.</a:t>
            </a:r>
          </a:p>
          <a:p>
            <a:pPr marL="742950" lvl="1" indent="-285750" algn="l">
              <a:buFont typeface="Arial" panose="020B0604020202020204" pitchFamily="34" charset="0"/>
              <a:buChar char="•"/>
            </a:pPr>
            <a:r>
              <a:rPr lang="en-US" b="0" i="0" dirty="0">
                <a:solidFill>
                  <a:srgbClr val="FFFFFF"/>
                </a:solidFill>
                <a:effectLst/>
                <a:latin typeface="Söhne"/>
              </a:rPr>
              <a:t>Audio Data: Spectrograms yield dense vector representations of audio data, capturing its unique characteristics.</a:t>
            </a:r>
          </a:p>
          <a:p>
            <a:pPr marL="158750" indent="0" algn="l">
              <a:buNone/>
            </a:pPr>
            <a:r>
              <a:rPr lang="en-US" b="1" i="0" dirty="0">
                <a:solidFill>
                  <a:srgbClr val="FFFFFF"/>
                </a:solidFill>
                <a:effectLst/>
                <a:latin typeface="Söhne"/>
              </a:rPr>
              <a:t>3. Table: Data Types and Corresponding Embedding Models</a:t>
            </a:r>
            <a:endParaRPr lang="en-US" b="0" i="0" dirty="0">
              <a:solidFill>
                <a:srgbClr val="FFFFFF"/>
              </a:solidFill>
              <a:effectLst/>
              <a:latin typeface="Söhne"/>
            </a:endParaRPr>
          </a:p>
          <a:p>
            <a:pPr algn="l"/>
            <a:r>
              <a:rPr lang="en-US" b="0" i="1" dirty="0">
                <a:solidFill>
                  <a:srgbClr val="FFFFFF"/>
                </a:solidFill>
                <a:effectLst/>
                <a:latin typeface="Söhne"/>
              </a:rPr>
              <a:t>The table above illustrates the different data types and their corresponding embedding models that generate dense vector representations. For text data, models like GPT Family and LLAMA are commonly used. CNN models, such as VGG and Inception, are employed for image data. Spectrograms provide dense vector representations for audio data.</a:t>
            </a:r>
            <a:endParaRPr lang="en-US" b="0" i="0" dirty="0">
              <a:solidFill>
                <a:srgbClr val="FFFFFF"/>
              </a:solidFill>
              <a:effectLst/>
              <a:latin typeface="Söhne"/>
            </a:endParaRPr>
          </a:p>
          <a:p>
            <a:pPr marL="158750" indent="0" algn="l">
              <a:buNone/>
            </a:pPr>
            <a:r>
              <a:rPr lang="en-US" b="0" i="1" dirty="0">
                <a:solidFill>
                  <a:srgbClr val="FFFFFF"/>
                </a:solidFill>
                <a:effectLst/>
                <a:latin typeface="Söhne"/>
              </a:rPr>
              <a:t>Dense vector representations play a crucial role in transforming complex data types into structured numerical encodings, enabling efficient processing and empowering various machine-learning tasks.</a:t>
            </a:r>
            <a:endParaRPr lang="en-US" b="0" i="0" dirty="0">
              <a:solidFill>
                <a:srgbClr val="FFFFFF"/>
              </a:solidFill>
              <a:effectLst/>
              <a:latin typeface="Söhne"/>
            </a:endParaRPr>
          </a:p>
          <a:p>
            <a:pPr marL="158750" indent="0">
              <a:buNone/>
            </a:pPr>
            <a:br>
              <a:rPr lang="en-US" b="0" i="0" dirty="0">
                <a:solidFill>
                  <a:srgbClr val="FFFFFF"/>
                </a:solidFill>
                <a:effectLst/>
                <a:latin typeface="Söhne"/>
              </a:rPr>
            </a:br>
            <a:endParaRPr lang="en-US" b="0" i="0" dirty="0">
              <a:solidFill>
                <a:srgbClr val="374151"/>
              </a:solidFill>
              <a:effectLst/>
              <a:latin typeface="Söhne"/>
            </a:endParaRPr>
          </a:p>
        </p:txBody>
      </p:sp>
    </p:spTree>
    <p:extLst>
      <p:ext uri="{BB962C8B-B14F-4D97-AF65-F5344CB8AC3E}">
        <p14:creationId xmlns:p14="http://schemas.microsoft.com/office/powerpoint/2010/main" val="30424006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explore the integration of vector databases with </a:t>
            </a:r>
            <a:r>
              <a:rPr lang="en-US" b="0" i="1" dirty="0" err="1">
                <a:solidFill>
                  <a:srgbClr val="D1D5DB"/>
                </a:solidFill>
                <a:effectLst/>
                <a:latin typeface="Söhne"/>
              </a:rPr>
              <a:t>Langchain</a:t>
            </a:r>
            <a:r>
              <a:rPr lang="en-US" b="0" i="1" dirty="0">
                <a:solidFill>
                  <a:srgbClr val="D1D5DB"/>
                </a:solidFill>
                <a:effectLst/>
                <a:latin typeface="Söhne"/>
              </a:rPr>
              <a:t> and how they support different embedding models. Let's understand how </a:t>
            </a:r>
            <a:r>
              <a:rPr lang="en-US" b="0" i="1" dirty="0" err="1">
                <a:solidFill>
                  <a:srgbClr val="D1D5DB"/>
                </a:solidFill>
                <a:effectLst/>
                <a:latin typeface="Söhne"/>
              </a:rPr>
              <a:t>Langchain</a:t>
            </a:r>
            <a:r>
              <a:rPr lang="en-US" b="0" i="1" dirty="0">
                <a:solidFill>
                  <a:srgbClr val="D1D5DB"/>
                </a:solidFill>
                <a:effectLst/>
                <a:latin typeface="Söhne"/>
              </a:rPr>
              <a:t> structures these databases as indexers and retrievers to efficiently handle data flow.</a:t>
            </a:r>
            <a:endParaRPr lang="en-US" b="0" i="0" dirty="0">
              <a:solidFill>
                <a:srgbClr val="D1D5DB"/>
              </a:solidFill>
              <a:effectLst/>
              <a:latin typeface="Söhne"/>
            </a:endParaRPr>
          </a:p>
          <a:p>
            <a:pPr marL="158750" indent="0" algn="l">
              <a:buNone/>
            </a:pPr>
            <a:r>
              <a:rPr lang="en-US" b="1" i="0" dirty="0">
                <a:solidFill>
                  <a:srgbClr val="D1D5DB"/>
                </a:solidFill>
                <a:effectLst/>
                <a:latin typeface="Söhne"/>
              </a:rPr>
              <a:t>1. Support for Different Embedding Models:</a:t>
            </a:r>
            <a:endParaRPr lang="en-US" b="0" i="0" dirty="0">
              <a:solidFill>
                <a:srgbClr val="D1D5DB"/>
              </a:solidFill>
              <a:effectLst/>
              <a:latin typeface="Söhne"/>
            </a:endParaRPr>
          </a:p>
          <a:p>
            <a:pPr algn="l">
              <a:buFont typeface="Arial" panose="020B0604020202020204" pitchFamily="34" charset="0"/>
              <a:buChar char="•"/>
            </a:pPr>
            <a:r>
              <a:rPr lang="en-US" b="0" i="0" dirty="0" err="1">
                <a:solidFill>
                  <a:srgbClr val="D1D5DB"/>
                </a:solidFill>
                <a:effectLst/>
                <a:latin typeface="Söhne"/>
              </a:rPr>
              <a:t>Langchain</a:t>
            </a:r>
            <a:r>
              <a:rPr lang="en-US" b="0" i="0" dirty="0">
                <a:solidFill>
                  <a:srgbClr val="D1D5DB"/>
                </a:solidFill>
                <a:effectLst/>
                <a:latin typeface="Söhne"/>
              </a:rPr>
              <a:t> offers robust support for various embedding models, enabling users to leverage the benefits of different models based on their specific use cases.</a:t>
            </a:r>
          </a:p>
          <a:p>
            <a:pPr algn="l">
              <a:buFont typeface="Arial" panose="020B0604020202020204" pitchFamily="34" charset="0"/>
              <a:buChar char="•"/>
            </a:pPr>
            <a:r>
              <a:rPr lang="en-US" b="0" i="0" dirty="0">
                <a:solidFill>
                  <a:srgbClr val="D1D5DB"/>
                </a:solidFill>
                <a:effectLst/>
                <a:latin typeface="Söhne"/>
              </a:rPr>
              <a:t>Users can choose from a wide range of embedding models, including GPT Family, LLAMA, CNN (e.g., VGG, Inception), and Spectrograms, to generate dense vector representations for different data types.</a:t>
            </a:r>
          </a:p>
          <a:p>
            <a:pPr marL="158750" indent="0" algn="l">
              <a:buNone/>
            </a:pPr>
            <a:r>
              <a:rPr lang="en-US" b="1" i="0" dirty="0">
                <a:solidFill>
                  <a:srgbClr val="D1D5DB"/>
                </a:solidFill>
                <a:effectLst/>
                <a:latin typeface="Söhne"/>
              </a:rPr>
              <a:t>2. </a:t>
            </a:r>
            <a:r>
              <a:rPr lang="en-US" b="1" i="0" dirty="0" err="1">
                <a:solidFill>
                  <a:srgbClr val="D1D5DB"/>
                </a:solidFill>
                <a:effectLst/>
                <a:latin typeface="Söhne"/>
              </a:rPr>
              <a:t>Langchain</a:t>
            </a:r>
            <a:r>
              <a:rPr lang="en-US" b="1" i="0" dirty="0">
                <a:solidFill>
                  <a:srgbClr val="D1D5DB"/>
                </a:solidFill>
                <a:effectLst/>
                <a:latin typeface="Söhne"/>
              </a:rPr>
              <a:t>: Indexers and Retrievers</a:t>
            </a:r>
            <a:endParaRPr lang="en-US" b="0" i="0" dirty="0">
              <a:solidFill>
                <a:srgbClr val="D1D5DB"/>
              </a:solidFill>
              <a:effectLst/>
              <a:latin typeface="Söhne"/>
            </a:endParaRPr>
          </a:p>
          <a:p>
            <a:pPr algn="l">
              <a:buFont typeface="Arial" panose="020B0604020202020204" pitchFamily="34" charset="0"/>
              <a:buChar char="•"/>
            </a:pPr>
            <a:r>
              <a:rPr lang="en-US" b="0" i="0" dirty="0" err="1">
                <a:solidFill>
                  <a:srgbClr val="D1D5DB"/>
                </a:solidFill>
                <a:effectLst/>
                <a:latin typeface="Söhne"/>
              </a:rPr>
              <a:t>Langchain</a:t>
            </a:r>
            <a:r>
              <a:rPr lang="en-US" b="0" i="0" dirty="0">
                <a:solidFill>
                  <a:srgbClr val="D1D5DB"/>
                </a:solidFill>
                <a:effectLst/>
                <a:latin typeface="Söhne"/>
              </a:rPr>
              <a:t> follows a structured approach for handling data flow with vector databases.</a:t>
            </a:r>
          </a:p>
          <a:p>
            <a:pPr algn="l">
              <a:buFont typeface="Arial" panose="020B0604020202020204" pitchFamily="34" charset="0"/>
              <a:buChar char="•"/>
            </a:pPr>
            <a:r>
              <a:rPr lang="en-US" b="0" i="0" dirty="0">
                <a:solidFill>
                  <a:srgbClr val="D1D5DB"/>
                </a:solidFill>
                <a:effectLst/>
                <a:latin typeface="Söhne"/>
              </a:rPr>
              <a:t>Indexers: In the write path, </a:t>
            </a:r>
            <a:r>
              <a:rPr lang="en-US" b="0" i="0" dirty="0" err="1">
                <a:solidFill>
                  <a:srgbClr val="D1D5DB"/>
                </a:solidFill>
                <a:effectLst/>
                <a:latin typeface="Söhne"/>
              </a:rPr>
              <a:t>Langchain</a:t>
            </a:r>
            <a:r>
              <a:rPr lang="en-US" b="0" i="0" dirty="0">
                <a:solidFill>
                  <a:srgbClr val="D1D5DB"/>
                </a:solidFill>
                <a:effectLst/>
                <a:latin typeface="Söhne"/>
              </a:rPr>
              <a:t> utilizes indexers to store and index the generated dense vector representations of data from different embedding models. Indexers serve as the backbone for efficient data storage.</a:t>
            </a:r>
          </a:p>
          <a:p>
            <a:pPr algn="l">
              <a:buFont typeface="Arial" panose="020B0604020202020204" pitchFamily="34" charset="0"/>
              <a:buChar char="•"/>
            </a:pPr>
            <a:r>
              <a:rPr lang="en-US" b="0" i="0" dirty="0">
                <a:solidFill>
                  <a:srgbClr val="D1D5DB"/>
                </a:solidFill>
                <a:effectLst/>
                <a:latin typeface="Söhne"/>
              </a:rPr>
              <a:t>Retrievers: In the read path, </a:t>
            </a:r>
            <a:r>
              <a:rPr lang="en-US" b="0" i="0" dirty="0" err="1">
                <a:solidFill>
                  <a:srgbClr val="D1D5DB"/>
                </a:solidFill>
                <a:effectLst/>
                <a:latin typeface="Söhne"/>
              </a:rPr>
              <a:t>Langchain</a:t>
            </a:r>
            <a:r>
              <a:rPr lang="en-US" b="0" i="0" dirty="0">
                <a:solidFill>
                  <a:srgbClr val="D1D5DB"/>
                </a:solidFill>
                <a:effectLst/>
                <a:latin typeface="Söhne"/>
              </a:rPr>
              <a:t> employs retrievers to efficiently search and retrieve relevant data using vector search techniques. Retrievers play a crucial role in enabling fast and accurate retrieval of information based on user queries.</a:t>
            </a:r>
          </a:p>
          <a:p>
            <a:pPr marL="158750" indent="0" algn="l">
              <a:buNone/>
            </a:pPr>
            <a:r>
              <a:rPr lang="en-US" b="0" i="1" dirty="0">
                <a:solidFill>
                  <a:srgbClr val="D1D5DB"/>
                </a:solidFill>
                <a:effectLst/>
                <a:latin typeface="Söhne"/>
              </a:rPr>
              <a:t>The integration of vector databases with </a:t>
            </a:r>
            <a:r>
              <a:rPr lang="en-US" b="0" i="1" dirty="0" err="1">
                <a:solidFill>
                  <a:srgbClr val="D1D5DB"/>
                </a:solidFill>
                <a:effectLst/>
                <a:latin typeface="Söhne"/>
              </a:rPr>
              <a:t>Langchain</a:t>
            </a:r>
            <a:r>
              <a:rPr lang="en-US" b="0" i="1" dirty="0">
                <a:solidFill>
                  <a:srgbClr val="D1D5DB"/>
                </a:solidFill>
                <a:effectLst/>
                <a:latin typeface="Söhne"/>
              </a:rPr>
              <a:t> offers a powerful solution for supporting various embedding models, allowing users to harness the capabilities of different models for data representation. </a:t>
            </a:r>
            <a:r>
              <a:rPr lang="en-US" b="0" i="1" dirty="0" err="1">
                <a:solidFill>
                  <a:srgbClr val="D1D5DB"/>
                </a:solidFill>
                <a:effectLst/>
                <a:latin typeface="Söhne"/>
              </a:rPr>
              <a:t>Langchain</a:t>
            </a:r>
            <a:r>
              <a:rPr lang="en-US" b="0" i="1" dirty="0">
                <a:solidFill>
                  <a:srgbClr val="D1D5DB"/>
                </a:solidFill>
                <a:effectLst/>
                <a:latin typeface="Söhne"/>
              </a:rPr>
              <a:t> effectively organizes data flow by employing indexers for data storage and retrievers for data retrieval, creating a seamless and efficient ecosystem.</a:t>
            </a:r>
            <a:endParaRPr lang="en-US" b="0" i="0" dirty="0">
              <a:solidFill>
                <a:srgbClr val="D1D5DB"/>
              </a:solidFill>
              <a:effectLst/>
              <a:latin typeface="Söhne"/>
            </a:endParaRPr>
          </a:p>
          <a:p>
            <a:pPr marL="158750" indent="0">
              <a:buNone/>
            </a:pPr>
            <a:br>
              <a:rPr lang="en-US" dirty="0"/>
            </a:br>
            <a:endParaRPr lang="en-US" b="0" i="0" dirty="0">
              <a:solidFill>
                <a:srgbClr val="374151"/>
              </a:solidFill>
              <a:effectLst/>
              <a:latin typeface="Söhne"/>
            </a:endParaRPr>
          </a:p>
        </p:txBody>
      </p:sp>
    </p:spTree>
    <p:extLst>
      <p:ext uri="{BB962C8B-B14F-4D97-AF65-F5344CB8AC3E}">
        <p14:creationId xmlns:p14="http://schemas.microsoft.com/office/powerpoint/2010/main" val="88516381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explore different retrieval algorithms used in vector databases and semantic search. We'll discuss the various options supported for data retrieval based on the choice of your vector store. Let's dive into the key retrieval algorithms, including Similarity Search, Maximal Marginal Relevance (MMR), and Compression.</a:t>
            </a:r>
            <a:endParaRPr lang="en-US" b="0" i="0" dirty="0">
              <a:solidFill>
                <a:srgbClr val="D1D5DB"/>
              </a:solidFill>
              <a:effectLst/>
              <a:latin typeface="Söhne"/>
            </a:endParaRPr>
          </a:p>
          <a:p>
            <a:pPr marL="158750" indent="0" algn="l">
              <a:buNone/>
            </a:pPr>
            <a:r>
              <a:rPr lang="en-US" b="1" i="0" dirty="0">
                <a:solidFill>
                  <a:srgbClr val="D1D5DB"/>
                </a:solidFill>
                <a:effectLst/>
                <a:latin typeface="Söhne"/>
              </a:rPr>
              <a:t>1. Retrieval Algorithms for Vector Databases: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Vector databases leverage powerful retrieval algorithms to efficiently search and retrieve data based on similarity measures in the vector space.</a:t>
            </a:r>
          </a:p>
          <a:p>
            <a:pPr algn="l">
              <a:buFont typeface="Arial" panose="020B0604020202020204" pitchFamily="34" charset="0"/>
              <a:buChar char="•"/>
            </a:pPr>
            <a:r>
              <a:rPr lang="en-US" b="0" i="0" dirty="0">
                <a:solidFill>
                  <a:srgbClr val="D1D5DB"/>
                </a:solidFill>
                <a:effectLst/>
                <a:latin typeface="Söhne"/>
              </a:rPr>
              <a:t>The choice of the retrieval algorithm can significantly impact the quality and relevance of search results in vector databases and semantic search applications.</a:t>
            </a:r>
          </a:p>
          <a:p>
            <a:pPr marL="158750" indent="0" algn="l">
              <a:buNone/>
            </a:pPr>
            <a:r>
              <a:rPr lang="en-US" b="1" i="0" dirty="0">
                <a:solidFill>
                  <a:srgbClr val="D1D5DB"/>
                </a:solidFill>
                <a:effectLst/>
                <a:latin typeface="Söhne"/>
              </a:rPr>
              <a:t>2. Similarity Search:</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Similarity Search is a fundamental retrieval algorithm that employs distance metrics in the vector space to identify and retrieve similar items.</a:t>
            </a:r>
          </a:p>
          <a:p>
            <a:pPr algn="l">
              <a:buFont typeface="Arial" panose="020B0604020202020204" pitchFamily="34" charset="0"/>
              <a:buChar char="•"/>
            </a:pPr>
            <a:r>
              <a:rPr lang="en-US" b="0" i="0" dirty="0">
                <a:solidFill>
                  <a:srgbClr val="D1D5DB"/>
                </a:solidFill>
                <a:effectLst/>
                <a:latin typeface="Söhne"/>
              </a:rPr>
              <a:t>Examples of distance metrics used in Similarity Search include cosine similarity, Euclidean distance, and more.</a:t>
            </a:r>
          </a:p>
          <a:p>
            <a:pPr algn="l">
              <a:buFont typeface="Arial" panose="020B0604020202020204" pitchFamily="34" charset="0"/>
              <a:buChar char="•"/>
            </a:pPr>
            <a:r>
              <a:rPr lang="en-US" b="0" i="0" dirty="0">
                <a:solidFill>
                  <a:srgbClr val="D1D5DB"/>
                </a:solidFill>
                <a:effectLst/>
                <a:latin typeface="Söhne"/>
              </a:rPr>
              <a:t>Similarity Search is a key component of vector databases and semantic search, enabling users to find items that are relevant and similar to a given query.</a:t>
            </a:r>
          </a:p>
          <a:p>
            <a:pPr marL="158750" indent="0" algn="l">
              <a:buNone/>
            </a:pPr>
            <a:r>
              <a:rPr lang="en-US" b="1" i="0" dirty="0">
                <a:solidFill>
                  <a:srgbClr val="D1D5DB"/>
                </a:solidFill>
                <a:effectLst/>
                <a:latin typeface="Söhne"/>
              </a:rPr>
              <a:t>3. Maximal Marginal Relevance (MMR):</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MMR is a specialized retrieval algorithm that emphasizes both relevance and diversity in retrieval results.</a:t>
            </a:r>
          </a:p>
          <a:p>
            <a:pPr algn="l">
              <a:buFont typeface="Arial" panose="020B0604020202020204" pitchFamily="34" charset="0"/>
              <a:buChar char="•"/>
            </a:pPr>
            <a:r>
              <a:rPr lang="en-US" b="0" i="0" dirty="0">
                <a:solidFill>
                  <a:srgbClr val="D1D5DB"/>
                </a:solidFill>
                <a:effectLst/>
                <a:latin typeface="Söhne"/>
              </a:rPr>
              <a:t>It aims to reduce redundancy in the retrieved data by re-ranking the search results, ensuring a more diverse set of information is presented to the user.</a:t>
            </a:r>
          </a:p>
          <a:p>
            <a:pPr algn="l">
              <a:buFont typeface="Arial" panose="020B0604020202020204" pitchFamily="34" charset="0"/>
              <a:buChar char="•"/>
            </a:pPr>
            <a:r>
              <a:rPr lang="en-US" b="0" i="0" dirty="0">
                <a:solidFill>
                  <a:srgbClr val="D1D5DB"/>
                </a:solidFill>
                <a:effectLst/>
                <a:latin typeface="Söhne"/>
              </a:rPr>
              <a:t>MMR is particularly useful when dealing with duplication or similarity between documents, offering a unique way to improve result quality.</a:t>
            </a:r>
          </a:p>
          <a:p>
            <a:pPr marL="158750" indent="0" algn="l">
              <a:buNone/>
            </a:pPr>
            <a:r>
              <a:rPr lang="en-US" b="1" i="0" dirty="0">
                <a:solidFill>
                  <a:srgbClr val="D1D5DB"/>
                </a:solidFill>
                <a:effectLst/>
                <a:latin typeface="Söhne"/>
              </a:rPr>
              <a:t>4. Options Supported for Chroma DB:</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Depending on the vector store, such as Chroma DB, you can have multiple retrieval algorithm options.</a:t>
            </a:r>
          </a:p>
          <a:p>
            <a:pPr algn="l">
              <a:buFont typeface="Arial" panose="020B0604020202020204" pitchFamily="34" charset="0"/>
              <a:buChar char="•"/>
            </a:pPr>
            <a:r>
              <a:rPr lang="en-US" b="0" i="0" dirty="0">
                <a:solidFill>
                  <a:srgbClr val="D1D5DB"/>
                </a:solidFill>
                <a:effectLst/>
                <a:latin typeface="Söhne"/>
              </a:rPr>
              <a:t>Chroma DB supports Similarity Search and MMR, enabling users to choose the algorithm that best suits their specific use case and data requirements.</a:t>
            </a:r>
          </a:p>
          <a:p>
            <a:pPr algn="l">
              <a:buFont typeface="Arial" panose="020B0604020202020204" pitchFamily="34" charset="0"/>
              <a:buChar char="•"/>
            </a:pPr>
            <a:endParaRPr lang="en-US" b="0" i="0" dirty="0">
              <a:solidFill>
                <a:srgbClr val="D1D5DB"/>
              </a:solidFill>
              <a:effectLst/>
              <a:latin typeface="Söhne"/>
            </a:endParaRPr>
          </a:p>
          <a:p>
            <a:pPr marL="158750" indent="0" algn="l">
              <a:buNone/>
            </a:pPr>
            <a:r>
              <a:rPr lang="en-US" b="0" i="1" dirty="0">
                <a:solidFill>
                  <a:srgbClr val="D1D5DB"/>
                </a:solidFill>
                <a:effectLst/>
                <a:latin typeface="Söhne"/>
              </a:rPr>
              <a:t>The "Retrieval Algorithms" slide highlights the significance of retrieval algorithms in vector databases and semantic search. By employing algorithms like Similarity Search and MMR, users can efficiently search and retrieve relevant information from their vector stores based on specific similarity metrics and diversify the search results.</a:t>
            </a:r>
            <a:r>
              <a:rPr lang="en-US" b="0" i="0" dirty="0">
                <a:solidFill>
                  <a:srgbClr val="D1D5DB"/>
                </a:solidFill>
                <a:effectLst/>
                <a:latin typeface="Söhne"/>
              </a:rPr>
              <a:t> </a:t>
            </a:r>
            <a:r>
              <a:rPr lang="en-US" b="0" i="1" dirty="0">
                <a:solidFill>
                  <a:srgbClr val="D1D5DB"/>
                </a:solidFill>
                <a:effectLst/>
                <a:latin typeface="Söhne"/>
              </a:rPr>
              <a:t>Choosing the right retrieval algorithm is crucial for achieving accurate and diverse retrieval results in vector databases. The selection depends on the nature of data and the desired outcomes for the semantic search.</a:t>
            </a:r>
            <a:endParaRPr lang="en-US" b="0" i="0" dirty="0">
              <a:solidFill>
                <a:srgbClr val="D1D5DB"/>
              </a:solidFill>
              <a:effectLst/>
              <a:latin typeface="Söhne"/>
            </a:endParaRPr>
          </a:p>
          <a:p>
            <a:pPr algn="l">
              <a:buFont typeface="Arial" panose="020B0604020202020204" pitchFamily="34" charset="0"/>
              <a:buChar char="•"/>
            </a:pPr>
            <a:endParaRPr lang="en-US" b="0" i="0" dirty="0">
              <a:solidFill>
                <a:srgbClr val="D1D5DB"/>
              </a:solidFill>
              <a:effectLst/>
              <a:latin typeface="Söhne"/>
            </a:endParaRPr>
          </a:p>
        </p:txBody>
      </p:sp>
    </p:spTree>
    <p:extLst>
      <p:ext uri="{BB962C8B-B14F-4D97-AF65-F5344CB8AC3E}">
        <p14:creationId xmlns:p14="http://schemas.microsoft.com/office/powerpoint/2010/main" val="287505676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endParaRPr lang="en-US" b="0" i="0" dirty="0">
              <a:solidFill>
                <a:srgbClr val="374151"/>
              </a:solidFill>
              <a:effectLst/>
              <a:latin typeface="Söhne"/>
            </a:endParaRPr>
          </a:p>
        </p:txBody>
      </p:sp>
    </p:spTree>
    <p:extLst>
      <p:ext uri="{BB962C8B-B14F-4D97-AF65-F5344CB8AC3E}">
        <p14:creationId xmlns:p14="http://schemas.microsoft.com/office/powerpoint/2010/main" val="31473605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discuss some of the known challenges and issues associated with Language Models (LLMs) in Question and Answer (</a:t>
            </a:r>
            <a:r>
              <a:rPr lang="en-US" b="0" i="1" dirty="0" err="1">
                <a:solidFill>
                  <a:srgbClr val="D1D5DB"/>
                </a:solidFill>
                <a:effectLst/>
                <a:latin typeface="Söhne"/>
              </a:rPr>
              <a:t>QnA</a:t>
            </a:r>
            <a:r>
              <a:rPr lang="en-US" b="0" i="1" dirty="0">
                <a:solidFill>
                  <a:srgbClr val="D1D5DB"/>
                </a:solidFill>
                <a:effectLst/>
                <a:latin typeface="Söhne"/>
              </a:rPr>
              <a:t>) scenarios. Let's explore the potential pitfalls and limitations that users should be aware of when utilizing LLMs for answering questions.</a:t>
            </a:r>
            <a:endParaRPr lang="en-US" b="0" i="0" dirty="0">
              <a:solidFill>
                <a:srgbClr val="D1D5DB"/>
              </a:solidFill>
              <a:effectLst/>
              <a:latin typeface="Söhne"/>
            </a:endParaRPr>
          </a:p>
          <a:p>
            <a:pPr algn="l"/>
            <a:r>
              <a:rPr lang="en-US" b="1" i="0" dirty="0">
                <a:solidFill>
                  <a:srgbClr val="D1D5DB"/>
                </a:solidFill>
                <a:effectLst/>
                <a:latin typeface="Söhne"/>
              </a:rPr>
              <a:t>1. Hallucination and Leaky Abstractions: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Despite their advancements, LLMs can still suffer from hallucination, where they generate responses that contain false or fabricated information.</a:t>
            </a:r>
          </a:p>
          <a:p>
            <a:pPr algn="l">
              <a:buFont typeface="Arial" panose="020B0604020202020204" pitchFamily="34" charset="0"/>
              <a:buChar char="•"/>
            </a:pPr>
            <a:r>
              <a:rPr lang="en-US" b="0" i="0" dirty="0">
                <a:solidFill>
                  <a:srgbClr val="D1D5DB"/>
                </a:solidFill>
                <a:effectLst/>
                <a:latin typeface="Söhne"/>
              </a:rPr>
              <a:t>Hallucinations may occur when the models lack access to the full context of a query or when they encounter incomplete or ambiguous inputs.</a:t>
            </a:r>
          </a:p>
          <a:p>
            <a:pPr algn="l">
              <a:buFont typeface="Arial" panose="020B0604020202020204" pitchFamily="34" charset="0"/>
              <a:buChar char="•"/>
            </a:pPr>
            <a:r>
              <a:rPr lang="en-US" b="0" i="0" dirty="0">
                <a:solidFill>
                  <a:srgbClr val="D1D5DB"/>
                </a:solidFill>
                <a:effectLst/>
                <a:latin typeface="Söhne"/>
              </a:rPr>
              <a:t>Leaky abstractions refer to instances where the model's understanding of the input is limited or incomplete, leading to potentially erroneous outputs.</a:t>
            </a:r>
          </a:p>
          <a:p>
            <a:pPr algn="l"/>
            <a:r>
              <a:rPr lang="en-US" b="1" i="0" dirty="0">
                <a:solidFill>
                  <a:srgbClr val="D1D5DB"/>
                </a:solidFill>
                <a:effectLst/>
                <a:latin typeface="Söhne"/>
              </a:rPr>
              <a:t>2. Semantic Search Boundaries: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LLMs are less likely to generate inaccurate or irrelevant results when the user's question falls within the bounds of semantic search.</a:t>
            </a:r>
          </a:p>
          <a:p>
            <a:pPr algn="l">
              <a:buFont typeface="Arial" panose="020B0604020202020204" pitchFamily="34" charset="0"/>
              <a:buChar char="•"/>
            </a:pPr>
            <a:r>
              <a:rPr lang="en-US" b="0" i="0" dirty="0">
                <a:solidFill>
                  <a:srgbClr val="D1D5DB"/>
                </a:solidFill>
                <a:effectLst/>
                <a:latin typeface="Söhne"/>
              </a:rPr>
              <a:t>Semantic search allows the models to better understand the context and intent of the query, leading to more relevant and accurate responses.</a:t>
            </a:r>
          </a:p>
          <a:p>
            <a:pPr algn="l">
              <a:buFont typeface="Arial" panose="020B0604020202020204" pitchFamily="34" charset="0"/>
              <a:buChar char="•"/>
            </a:pPr>
            <a:r>
              <a:rPr lang="en-US" b="0" i="0" dirty="0">
                <a:solidFill>
                  <a:srgbClr val="D1D5DB"/>
                </a:solidFill>
                <a:effectLst/>
                <a:latin typeface="Söhne"/>
              </a:rPr>
              <a:t>However, pushing the boundaries of semantic search with ambiguous or vague questions may increase the risk of hallucinations or misleading answers.</a:t>
            </a:r>
          </a:p>
          <a:p>
            <a:pPr algn="l"/>
            <a:r>
              <a:rPr lang="en-US" b="1" i="0" dirty="0">
                <a:solidFill>
                  <a:srgbClr val="D1D5DB"/>
                </a:solidFill>
                <a:effectLst/>
                <a:latin typeface="Söhne"/>
              </a:rPr>
              <a:t>3. Ambiguous Questions and Hallucinations: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Ambiguous questions, where the intent is not clear or the query lacks context, pose a challenge for LLMs.</a:t>
            </a:r>
          </a:p>
          <a:p>
            <a:pPr algn="l">
              <a:buFont typeface="Arial" panose="020B0604020202020204" pitchFamily="34" charset="0"/>
              <a:buChar char="•"/>
            </a:pPr>
            <a:r>
              <a:rPr lang="en-US" b="0" i="0" dirty="0">
                <a:solidFill>
                  <a:srgbClr val="D1D5DB"/>
                </a:solidFill>
                <a:effectLst/>
                <a:latin typeface="Söhne"/>
              </a:rPr>
              <a:t>In such cases, the models may generate hallucinated responses based on their interpretation of the question, leading to potentially inaccurate or irrelevant answers.</a:t>
            </a:r>
          </a:p>
          <a:p>
            <a:pPr algn="l">
              <a:buFont typeface="Arial" panose="020B0604020202020204" pitchFamily="34" charset="0"/>
              <a:buChar char="•"/>
            </a:pPr>
            <a:r>
              <a:rPr lang="en-US" b="0" i="0" dirty="0">
                <a:solidFill>
                  <a:srgbClr val="D1D5DB"/>
                </a:solidFill>
                <a:effectLst/>
                <a:latin typeface="Söhne"/>
              </a:rPr>
              <a:t>Users should be cautious while posing ambiguous questions and consider providing additional context to improve result accuracy.</a:t>
            </a:r>
          </a:p>
        </p:txBody>
      </p:sp>
    </p:spTree>
    <p:extLst>
      <p:ext uri="{BB962C8B-B14F-4D97-AF65-F5344CB8AC3E}">
        <p14:creationId xmlns:p14="http://schemas.microsoft.com/office/powerpoint/2010/main" val="153411907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1" i="0" dirty="0">
                <a:solidFill>
                  <a:srgbClr val="D1D5DB"/>
                </a:solidFill>
                <a:effectLst/>
                <a:latin typeface="Söhne"/>
              </a:rPr>
              <a:t>1. What are Chains?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Chains serve as an essential mechanism for creating an end-to-end pipeline that integrates various components for language model utilization.</a:t>
            </a:r>
          </a:p>
          <a:p>
            <a:pPr algn="l">
              <a:buFont typeface="Arial" panose="020B0604020202020204" pitchFamily="34" charset="0"/>
              <a:buChar char="•"/>
            </a:pPr>
            <a:r>
              <a:rPr lang="en-US" b="0" i="0" dirty="0">
                <a:solidFill>
                  <a:srgbClr val="D1D5DB"/>
                </a:solidFill>
                <a:effectLst/>
                <a:latin typeface="Söhne"/>
              </a:rPr>
              <a:t>They abstract the somewhat lower-level components we discussed earlier, providing a higher-level representation of the workflow.</a:t>
            </a:r>
          </a:p>
          <a:p>
            <a:pPr marL="158750" indent="0" algn="l">
              <a:buNone/>
            </a:pPr>
            <a:r>
              <a:rPr lang="en-US" b="1" i="0" dirty="0">
                <a:solidFill>
                  <a:srgbClr val="D1D5DB"/>
                </a:solidFill>
                <a:effectLst/>
                <a:latin typeface="Söhne"/>
              </a:rPr>
              <a:t>2. </a:t>
            </a:r>
            <a:r>
              <a:rPr lang="en-US" b="1" i="0" dirty="0" err="1">
                <a:solidFill>
                  <a:srgbClr val="D1D5DB"/>
                </a:solidFill>
                <a:effectLst/>
                <a:latin typeface="Söhne"/>
              </a:rPr>
              <a:t>LLMChain</a:t>
            </a:r>
            <a:r>
              <a:rPr lang="en-US" b="1" i="0" dirty="0">
                <a:solidFill>
                  <a:srgbClr val="D1D5DB"/>
                </a:solidFill>
                <a:effectLst/>
                <a:latin typeface="Söhne"/>
              </a:rPr>
              <a:t>: The Common Type of Chain</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The </a:t>
            </a:r>
            <a:r>
              <a:rPr lang="en-US" b="0" i="0" dirty="0" err="1">
                <a:solidFill>
                  <a:srgbClr val="D1D5DB"/>
                </a:solidFill>
                <a:effectLst/>
                <a:latin typeface="Söhne"/>
              </a:rPr>
              <a:t>LLMChain</a:t>
            </a:r>
            <a:r>
              <a:rPr lang="en-US" b="0" i="0" dirty="0">
                <a:solidFill>
                  <a:srgbClr val="D1D5DB"/>
                </a:solidFill>
                <a:effectLst/>
                <a:latin typeface="Söhne"/>
              </a:rPr>
              <a:t> is the most frequently used type of chain, designed to work seamlessly with Language Models like GPT Family or </a:t>
            </a:r>
            <a:r>
              <a:rPr lang="en-US" b="0" i="0" dirty="0" err="1">
                <a:solidFill>
                  <a:srgbClr val="D1D5DB"/>
                </a:solidFill>
                <a:effectLst/>
                <a:latin typeface="Söhne"/>
              </a:rPr>
              <a:t>ChatModels</a:t>
            </a:r>
            <a:r>
              <a:rPr lang="en-US" b="0" i="0" dirty="0">
                <a:solidFill>
                  <a:srgbClr val="D1D5DB"/>
                </a:solidFill>
                <a:effectLst/>
                <a:latin typeface="Söhne"/>
              </a:rPr>
              <a:t>.</a:t>
            </a:r>
          </a:p>
          <a:p>
            <a:pPr algn="l">
              <a:buFont typeface="Arial" panose="020B0604020202020204" pitchFamily="34" charset="0"/>
              <a:buChar char="•"/>
            </a:pPr>
            <a:r>
              <a:rPr lang="en-US" b="0" i="0" dirty="0">
                <a:solidFill>
                  <a:srgbClr val="D1D5DB"/>
                </a:solidFill>
                <a:effectLst/>
                <a:latin typeface="Söhne"/>
              </a:rPr>
              <a:t>It consists of three key components:</a:t>
            </a:r>
          </a:p>
          <a:p>
            <a:pPr marL="742950" lvl="1" indent="-285750" algn="l">
              <a:buFont typeface="Arial" panose="020B0604020202020204" pitchFamily="34" charset="0"/>
              <a:buChar char="•"/>
            </a:pPr>
            <a:r>
              <a:rPr lang="en-US" b="1" i="0" dirty="0" err="1">
                <a:solidFill>
                  <a:srgbClr val="D1D5DB"/>
                </a:solidFill>
                <a:effectLst/>
                <a:latin typeface="Söhne"/>
              </a:rPr>
              <a:t>PromptTemplate</a:t>
            </a:r>
            <a:r>
              <a:rPr lang="en-US" b="1" i="0" dirty="0">
                <a:solidFill>
                  <a:srgbClr val="D1D5DB"/>
                </a:solidFill>
                <a:effectLst/>
                <a:latin typeface="Söhne"/>
              </a:rPr>
              <a:t>:</a:t>
            </a:r>
            <a:r>
              <a:rPr lang="en-US" b="0" i="0" dirty="0">
                <a:solidFill>
                  <a:srgbClr val="D1D5DB"/>
                </a:solidFill>
                <a:effectLst/>
                <a:latin typeface="Söhne"/>
              </a:rPr>
              <a:t> A template that defines the structure and format of the prompts fed to the language model.</a:t>
            </a:r>
          </a:p>
          <a:p>
            <a:pPr marL="742950" lvl="1" indent="-285750" algn="l">
              <a:buFont typeface="Arial" panose="020B0604020202020204" pitchFamily="34" charset="0"/>
              <a:buChar char="•"/>
            </a:pPr>
            <a:r>
              <a:rPr lang="en-US" b="1" i="0" dirty="0">
                <a:solidFill>
                  <a:srgbClr val="D1D5DB"/>
                </a:solidFill>
                <a:effectLst/>
                <a:latin typeface="Söhne"/>
              </a:rPr>
              <a:t>Model:</a:t>
            </a:r>
            <a:r>
              <a:rPr lang="en-US" b="0" i="0" dirty="0">
                <a:solidFill>
                  <a:srgbClr val="D1D5DB"/>
                </a:solidFill>
                <a:effectLst/>
                <a:latin typeface="Söhne"/>
              </a:rPr>
              <a:t> This component represents the actual language model, which can be an LLM or a </a:t>
            </a:r>
            <a:r>
              <a:rPr lang="en-US" b="0" i="0" dirty="0" err="1">
                <a:solidFill>
                  <a:srgbClr val="D1D5DB"/>
                </a:solidFill>
                <a:effectLst/>
                <a:latin typeface="Söhne"/>
              </a:rPr>
              <a:t>ChatModel</a:t>
            </a:r>
            <a:r>
              <a:rPr lang="en-US" b="0" i="0" dirty="0">
                <a:solidFill>
                  <a:srgbClr val="D1D5DB"/>
                </a:solidFill>
                <a:effectLst/>
                <a:latin typeface="Söhne"/>
              </a:rPr>
              <a:t>.</a:t>
            </a:r>
          </a:p>
          <a:p>
            <a:pPr marL="742950" lvl="1" indent="-285750" algn="l">
              <a:buFont typeface="Arial" panose="020B0604020202020204" pitchFamily="34" charset="0"/>
              <a:buChar char="•"/>
            </a:pPr>
            <a:r>
              <a:rPr lang="en-US" b="1" i="0" dirty="0">
                <a:solidFill>
                  <a:srgbClr val="D1D5DB"/>
                </a:solidFill>
                <a:effectLst/>
                <a:latin typeface="Söhne"/>
              </a:rPr>
              <a:t>Optional Output Parser:</a:t>
            </a:r>
            <a:r>
              <a:rPr lang="en-US" b="0" i="0" dirty="0">
                <a:solidFill>
                  <a:srgbClr val="D1D5DB"/>
                </a:solidFill>
                <a:effectLst/>
                <a:latin typeface="Söhne"/>
              </a:rPr>
              <a:t> An optional component that processes and parses the model's output to present the final response in a desired format.</a:t>
            </a:r>
          </a:p>
          <a:p>
            <a:pPr marL="742950" lvl="1" indent="-285750" algn="l">
              <a:buFont typeface="Arial" panose="020B0604020202020204" pitchFamily="34" charset="0"/>
              <a:buChar char="•"/>
            </a:pPr>
            <a:endParaRPr lang="en-US" b="0" i="0" dirty="0">
              <a:solidFill>
                <a:srgbClr val="D1D5DB"/>
              </a:solidFill>
              <a:effectLst/>
              <a:latin typeface="Söhne"/>
            </a:endParaRPr>
          </a:p>
          <a:p>
            <a:pPr marL="158750" indent="0" algn="l">
              <a:buNone/>
            </a:pPr>
            <a:r>
              <a:rPr lang="en-US" b="0" i="1" dirty="0">
                <a:solidFill>
                  <a:srgbClr val="D1D5DB"/>
                </a:solidFill>
                <a:effectLst/>
                <a:latin typeface="Söhne"/>
              </a:rPr>
              <a:t>The "Chains" slide introduces the concept of chains as end-to-end pipelines for language model usage. The </a:t>
            </a:r>
            <a:r>
              <a:rPr lang="en-US" b="0" i="1" dirty="0" err="1">
                <a:solidFill>
                  <a:srgbClr val="D1D5DB"/>
                </a:solidFill>
                <a:effectLst/>
                <a:latin typeface="Söhne"/>
              </a:rPr>
              <a:t>LLMChain</a:t>
            </a:r>
            <a:r>
              <a:rPr lang="en-US" b="0" i="1" dirty="0">
                <a:solidFill>
                  <a:srgbClr val="D1D5DB"/>
                </a:solidFill>
                <a:effectLst/>
                <a:latin typeface="Söhne"/>
              </a:rPr>
              <a:t>, in particular, comprises the </a:t>
            </a:r>
            <a:r>
              <a:rPr lang="en-US" b="0" i="1" dirty="0" err="1">
                <a:solidFill>
                  <a:srgbClr val="D1D5DB"/>
                </a:solidFill>
                <a:effectLst/>
                <a:latin typeface="Söhne"/>
              </a:rPr>
              <a:t>PromptTemplate</a:t>
            </a:r>
            <a:r>
              <a:rPr lang="en-US" b="0" i="1" dirty="0">
                <a:solidFill>
                  <a:srgbClr val="D1D5DB"/>
                </a:solidFill>
                <a:effectLst/>
                <a:latin typeface="Söhne"/>
              </a:rPr>
              <a:t>, the model (LLM or </a:t>
            </a:r>
            <a:r>
              <a:rPr lang="en-US" b="0" i="1" dirty="0" err="1">
                <a:solidFill>
                  <a:srgbClr val="D1D5DB"/>
                </a:solidFill>
                <a:effectLst/>
                <a:latin typeface="Söhne"/>
              </a:rPr>
              <a:t>ChatModel</a:t>
            </a:r>
            <a:r>
              <a:rPr lang="en-US" b="0" i="1" dirty="0">
                <a:solidFill>
                  <a:srgbClr val="D1D5DB"/>
                </a:solidFill>
                <a:effectLst/>
                <a:latin typeface="Söhne"/>
              </a:rPr>
              <a:t>), and an optional output parser to streamline the language model's application.</a:t>
            </a:r>
            <a:r>
              <a:rPr lang="en-US" b="0" i="0" dirty="0">
                <a:solidFill>
                  <a:srgbClr val="D1D5DB"/>
                </a:solidFill>
                <a:effectLst/>
                <a:latin typeface="Söhne"/>
              </a:rPr>
              <a:t> </a:t>
            </a:r>
            <a:r>
              <a:rPr lang="en-US" b="0" i="1" dirty="0">
                <a:solidFill>
                  <a:srgbClr val="D1D5DB"/>
                </a:solidFill>
                <a:effectLst/>
                <a:latin typeface="Söhne"/>
              </a:rPr>
              <a:t>Chains provide a structured and efficient approach to leverage language models effectively. The </a:t>
            </a:r>
            <a:r>
              <a:rPr lang="en-US" b="0" i="1" dirty="0" err="1">
                <a:solidFill>
                  <a:srgbClr val="D1D5DB"/>
                </a:solidFill>
                <a:effectLst/>
                <a:latin typeface="Söhne"/>
              </a:rPr>
              <a:t>LLMChain</a:t>
            </a:r>
            <a:r>
              <a:rPr lang="en-US" b="0" i="1" dirty="0">
                <a:solidFill>
                  <a:srgbClr val="D1D5DB"/>
                </a:solidFill>
                <a:effectLst/>
                <a:latin typeface="Söhne"/>
              </a:rPr>
              <a:t>, with its components, offers a powerful mechanism for generating meaningful and contextually relevant responses.</a:t>
            </a:r>
            <a:endParaRPr lang="en-US" b="0" i="0" dirty="0">
              <a:solidFill>
                <a:srgbClr val="D1D5DB"/>
              </a:solidFill>
              <a:effectLst/>
              <a:latin typeface="Söhne"/>
            </a:endParaRPr>
          </a:p>
          <a:p>
            <a:pPr marL="158750" indent="0" algn="l">
              <a:buNone/>
            </a:pPr>
            <a:endParaRPr lang="en-US" b="0" i="0" dirty="0">
              <a:solidFill>
                <a:srgbClr val="374151"/>
              </a:solidFill>
              <a:effectLst/>
              <a:latin typeface="Söhne"/>
            </a:endParaRPr>
          </a:p>
        </p:txBody>
      </p:sp>
    </p:spTree>
    <p:extLst>
      <p:ext uri="{BB962C8B-B14F-4D97-AF65-F5344CB8AC3E}">
        <p14:creationId xmlns:p14="http://schemas.microsoft.com/office/powerpoint/2010/main" val="160006323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discuss the concept of "Stuff" chains and their significance in handling a list of documents. The "Stuff" chain type takes a list of documents, inserts them all into a prompt, and passes that prompt to an LLM (Language Model). Let's explore the pros and cons of "Stuff" chains and understand their practical implications.</a:t>
            </a:r>
            <a:endParaRPr lang="en-US" b="0" i="0" dirty="0">
              <a:solidFill>
                <a:srgbClr val="D1D5DB"/>
              </a:solidFill>
              <a:effectLst/>
              <a:latin typeface="Söhne"/>
            </a:endParaRPr>
          </a:p>
          <a:p>
            <a:pPr marL="158750" indent="0" algn="l">
              <a:buNone/>
            </a:pPr>
            <a:r>
              <a:rPr lang="en-US" b="1" i="0" dirty="0">
                <a:solidFill>
                  <a:srgbClr val="D1D5DB"/>
                </a:solidFill>
                <a:effectLst/>
                <a:latin typeface="Söhne"/>
              </a:rPr>
              <a:t>1. "Stuff" Chains: An Overview</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A "Stuff" chain is designed to process multiple documents simultaneously by combining their content into a single prompt.</a:t>
            </a:r>
          </a:p>
          <a:p>
            <a:pPr algn="l">
              <a:buFont typeface="Arial" panose="020B0604020202020204" pitchFamily="34" charset="0"/>
              <a:buChar char="•"/>
            </a:pPr>
            <a:r>
              <a:rPr lang="en-US" b="0" i="0" dirty="0">
                <a:solidFill>
                  <a:srgbClr val="D1D5DB"/>
                </a:solidFill>
                <a:effectLst/>
                <a:latin typeface="Söhne"/>
              </a:rPr>
              <a:t>This single prompt is then fed to the LLM, allowing it to have access to all the data at once during text generation.</a:t>
            </a:r>
          </a:p>
          <a:p>
            <a:pPr marL="158750" indent="0" algn="l">
              <a:buNone/>
            </a:pPr>
            <a:r>
              <a:rPr lang="en-US" b="1" i="0" dirty="0">
                <a:solidFill>
                  <a:srgbClr val="D1D5DB"/>
                </a:solidFill>
                <a:effectLst/>
                <a:latin typeface="Söhne"/>
              </a:rPr>
              <a:t>2. Pros of "Stuff" Chains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Efficiency: "Stuff" chains make only a single call to the LLM, streamlining the process and reducing computational overhead.</a:t>
            </a:r>
          </a:p>
          <a:p>
            <a:pPr algn="l">
              <a:buFont typeface="Arial" panose="020B0604020202020204" pitchFamily="34" charset="0"/>
              <a:buChar char="•"/>
            </a:pPr>
            <a:r>
              <a:rPr lang="en-US" b="0" i="0" dirty="0">
                <a:solidFill>
                  <a:srgbClr val="D1D5DB"/>
                </a:solidFill>
                <a:effectLst/>
                <a:latin typeface="Söhne"/>
              </a:rPr>
              <a:t>Comprehensive Context: By presenting all documents in the prompt, the LLM gains a broader context, potentially enhancing the quality of generated responses.</a:t>
            </a:r>
          </a:p>
          <a:p>
            <a:pPr marL="158750" indent="0" algn="l">
              <a:buNone/>
            </a:pPr>
            <a:r>
              <a:rPr lang="en-US" b="1" i="0" dirty="0">
                <a:solidFill>
                  <a:srgbClr val="D1D5DB"/>
                </a:solidFill>
                <a:effectLst/>
                <a:latin typeface="Söhne"/>
              </a:rPr>
              <a:t>3. Cons of "Stuff" Chains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Context Length Limitation: Most LLMs have a context length, which restricts the size of the prompt they can process.</a:t>
            </a:r>
          </a:p>
          <a:p>
            <a:pPr algn="l">
              <a:buFont typeface="Arial" panose="020B0604020202020204" pitchFamily="34" charset="0"/>
              <a:buChar char="•"/>
            </a:pPr>
            <a:r>
              <a:rPr lang="en-US" b="0" i="0" dirty="0">
                <a:solidFill>
                  <a:srgbClr val="D1D5DB"/>
                </a:solidFill>
                <a:effectLst/>
                <a:latin typeface="Söhne"/>
              </a:rPr>
              <a:t>Limitations with Large Documents: For large documents or a substantial number of documents, the prompt size might exceed the context length, making "Stuff" chains unsuitable.</a:t>
            </a:r>
          </a:p>
          <a:p>
            <a:pPr marL="158750" indent="0" algn="l">
              <a:buNone/>
            </a:pPr>
            <a:r>
              <a:rPr lang="en-US" b="1" i="0" dirty="0">
                <a:solidFill>
                  <a:srgbClr val="D1D5DB"/>
                </a:solidFill>
                <a:effectLst/>
                <a:latin typeface="Söhne"/>
              </a:rPr>
              <a:t>4. Example (Chart):</a:t>
            </a:r>
            <a:r>
              <a:rPr lang="en-US" b="0" i="0" dirty="0">
                <a:solidFill>
                  <a:srgbClr val="D1D5DB"/>
                </a:solidFill>
                <a:effectLst/>
                <a:latin typeface="Söhne"/>
              </a:rPr>
              <a:t> [Explanation of Chart:]</a:t>
            </a:r>
          </a:p>
          <a:p>
            <a:pPr algn="l">
              <a:buFont typeface="Arial" panose="020B0604020202020204" pitchFamily="34" charset="0"/>
              <a:buChar char="•"/>
            </a:pPr>
            <a:r>
              <a:rPr lang="en-US" b="0" i="0" dirty="0">
                <a:solidFill>
                  <a:srgbClr val="D1D5DB"/>
                </a:solidFill>
                <a:effectLst/>
                <a:latin typeface="Söhne"/>
              </a:rPr>
              <a:t>In the example, multiple documents are represented by "foo..." and "foo is...".</a:t>
            </a:r>
          </a:p>
          <a:p>
            <a:pPr algn="l">
              <a:buFont typeface="Arial" panose="020B0604020202020204" pitchFamily="34" charset="0"/>
              <a:buChar char="•"/>
            </a:pPr>
            <a:r>
              <a:rPr lang="en-US" b="0" i="0" dirty="0">
                <a:solidFill>
                  <a:srgbClr val="D1D5DB"/>
                </a:solidFill>
                <a:effectLst/>
                <a:latin typeface="Söhne"/>
              </a:rPr>
              <a:t>The documents are stuffed into the prompt along with a specific question (e.g., "What is foo?").</a:t>
            </a:r>
          </a:p>
          <a:p>
            <a:pPr algn="l">
              <a:buFont typeface="Arial" panose="020B0604020202020204" pitchFamily="34" charset="0"/>
              <a:buChar char="•"/>
            </a:pPr>
            <a:r>
              <a:rPr lang="en-US" b="0" i="0" dirty="0">
                <a:solidFill>
                  <a:srgbClr val="D1D5DB"/>
                </a:solidFill>
                <a:effectLst/>
                <a:latin typeface="Söhne"/>
              </a:rPr>
              <a:t>The prompt contains both the question (q) and the context (docs) formed by combining the documents. This combined prompt is then passed to the LLM for generating the response.</a:t>
            </a:r>
          </a:p>
          <a:p>
            <a:pPr marL="158750" indent="0" algn="l">
              <a:buNone/>
            </a:pPr>
            <a:r>
              <a:rPr lang="en-US" b="0" i="1" dirty="0">
                <a:solidFill>
                  <a:srgbClr val="D1D5DB"/>
                </a:solidFill>
                <a:effectLst/>
                <a:latin typeface="Söhne"/>
              </a:rPr>
              <a:t>The "Chain Types: Stuff" slide introduces the concept of "Stuff" chains, which efficiently process multiple documents through a single prompt. While "Stuff" chains offer benefits like comprehensive context, they need to consider the context length limitation of LLMs when dealing with large documents or numerous data items.</a:t>
            </a:r>
            <a:endParaRPr lang="en-US" b="0" i="0" dirty="0">
              <a:solidFill>
                <a:srgbClr val="D1D5DB"/>
              </a:solidFill>
              <a:effectLst/>
              <a:latin typeface="Söhne"/>
            </a:endParaRPr>
          </a:p>
          <a:p>
            <a:pPr marL="158750" indent="0" algn="l">
              <a:buNone/>
            </a:pPr>
            <a:endParaRPr lang="en-US" b="0" i="0" dirty="0">
              <a:solidFill>
                <a:srgbClr val="374151"/>
              </a:solidFill>
              <a:effectLst/>
              <a:latin typeface="Söhne"/>
            </a:endParaRPr>
          </a:p>
        </p:txBody>
      </p:sp>
    </p:spTree>
    <p:extLst>
      <p:ext uri="{BB962C8B-B14F-4D97-AF65-F5344CB8AC3E}">
        <p14:creationId xmlns:p14="http://schemas.microsoft.com/office/powerpoint/2010/main" val="206605333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explore the "Refine" chain type and its role in constructing responses by iteratively updating answers. The "Refine" chain type processes input documents in a loop, passing them along with non-document inputs and the latest intermediate response to an LLM chain. Let's examine the pros and cons of "Refine" chains and understand their practical applications.</a:t>
            </a:r>
            <a:endParaRPr lang="en-US" b="0" i="0" dirty="0">
              <a:solidFill>
                <a:srgbClr val="D1D5DB"/>
              </a:solidFill>
              <a:effectLst/>
              <a:latin typeface="Söhne"/>
            </a:endParaRPr>
          </a:p>
          <a:p>
            <a:pPr marL="158750" indent="0" algn="l">
              <a:buNone/>
            </a:pPr>
            <a:r>
              <a:rPr lang="en-US" b="1" i="0" dirty="0">
                <a:solidFill>
                  <a:srgbClr val="D1D5DB"/>
                </a:solidFill>
                <a:effectLst/>
                <a:latin typeface="Söhne"/>
              </a:rPr>
              <a:t>1. "Refine" Chains: An Overview</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A "Refine" chain is designed to construct responses by iteratively updating answers based on input documents.</a:t>
            </a:r>
          </a:p>
          <a:p>
            <a:pPr algn="l">
              <a:buFont typeface="Arial" panose="020B0604020202020204" pitchFamily="34" charset="0"/>
              <a:buChar char="•"/>
            </a:pPr>
            <a:r>
              <a:rPr lang="en-US" b="0" i="0" dirty="0">
                <a:solidFill>
                  <a:srgbClr val="D1D5DB"/>
                </a:solidFill>
                <a:effectLst/>
                <a:latin typeface="Söhne"/>
              </a:rPr>
              <a:t>For each document, the "Refine" chain passes all non-document inputs, the current document, and the latest intermediate response to an LLM chain, generating a new solution.</a:t>
            </a:r>
          </a:p>
          <a:p>
            <a:pPr marL="158750" indent="0" algn="l">
              <a:buNone/>
            </a:pPr>
            <a:r>
              <a:rPr lang="en-US" b="1" i="0" dirty="0">
                <a:solidFill>
                  <a:srgbClr val="D1D5DB"/>
                </a:solidFill>
                <a:effectLst/>
                <a:latin typeface="Söhne"/>
              </a:rPr>
              <a:t>2. Pros of "Refine" Chains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Scalability: "Refine" chains can efficiently handle more significant documents and a larger number of documents compared to "</a:t>
            </a:r>
            <a:r>
              <a:rPr lang="en-US" b="0" i="0" dirty="0" err="1">
                <a:solidFill>
                  <a:srgbClr val="D1D5DB"/>
                </a:solidFill>
                <a:effectLst/>
                <a:latin typeface="Söhne"/>
              </a:rPr>
              <a:t>StuffDocumentsChain</a:t>
            </a:r>
            <a:r>
              <a:rPr lang="en-US" b="0" i="0" dirty="0">
                <a:solidFill>
                  <a:srgbClr val="D1D5DB"/>
                </a:solidFill>
                <a:effectLst/>
                <a:latin typeface="Söhne"/>
              </a:rPr>
              <a:t>."</a:t>
            </a:r>
          </a:p>
          <a:p>
            <a:pPr algn="l">
              <a:buFont typeface="Arial" panose="020B0604020202020204" pitchFamily="34" charset="0"/>
              <a:buChar char="•"/>
            </a:pPr>
            <a:r>
              <a:rPr lang="en-US" b="0" i="0" dirty="0">
                <a:solidFill>
                  <a:srgbClr val="D1D5DB"/>
                </a:solidFill>
                <a:effectLst/>
                <a:latin typeface="Söhne"/>
              </a:rPr>
              <a:t>Parallelization: Calls to the LLM for individual records are independent, allowing parallelization and improved performance.</a:t>
            </a:r>
          </a:p>
          <a:p>
            <a:pPr marL="158750" indent="0" algn="l">
              <a:buNone/>
            </a:pPr>
            <a:r>
              <a:rPr lang="en-US" b="1" i="0" dirty="0">
                <a:solidFill>
                  <a:srgbClr val="D1D5DB"/>
                </a:solidFill>
                <a:effectLst/>
                <a:latin typeface="Söhne"/>
              </a:rPr>
              <a:t>3. Cons of "Refine" Chains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Increased LLM Calls: "Refine" chains require more calls to the LLM compared to "</a:t>
            </a:r>
            <a:r>
              <a:rPr lang="en-US" b="0" i="0" dirty="0" err="1">
                <a:solidFill>
                  <a:srgbClr val="D1D5DB"/>
                </a:solidFill>
                <a:effectLst/>
                <a:latin typeface="Söhne"/>
              </a:rPr>
              <a:t>StuffDocumentsChain</a:t>
            </a:r>
            <a:r>
              <a:rPr lang="en-US" b="0" i="0" dirty="0">
                <a:solidFill>
                  <a:srgbClr val="D1D5DB"/>
                </a:solidFill>
                <a:effectLst/>
                <a:latin typeface="Söhne"/>
              </a:rPr>
              <a:t>," potentially impacting execution time.</a:t>
            </a:r>
          </a:p>
          <a:p>
            <a:pPr algn="l">
              <a:buFont typeface="Arial" panose="020B0604020202020204" pitchFamily="34" charset="0"/>
              <a:buChar char="•"/>
            </a:pPr>
            <a:r>
              <a:rPr lang="en-US" b="0" i="0" dirty="0">
                <a:solidFill>
                  <a:srgbClr val="D1D5DB"/>
                </a:solidFill>
                <a:effectLst/>
                <a:latin typeface="Söhne"/>
              </a:rPr>
              <a:t>Information Loss: During the final combined call, some information may be lost due to the iterative nature of updating answers.</a:t>
            </a:r>
          </a:p>
          <a:p>
            <a:pPr marL="158750" indent="0" algn="l">
              <a:buNone/>
            </a:pPr>
            <a:r>
              <a:rPr lang="en-US" b="1" i="0" dirty="0">
                <a:solidFill>
                  <a:srgbClr val="D1D5DB"/>
                </a:solidFill>
                <a:effectLst/>
                <a:latin typeface="Söhne"/>
              </a:rPr>
              <a:t>4. Example (Map):</a:t>
            </a:r>
            <a:r>
              <a:rPr lang="en-US" b="0" i="0" dirty="0">
                <a:solidFill>
                  <a:srgbClr val="D1D5DB"/>
                </a:solidFill>
                <a:effectLst/>
                <a:latin typeface="Söhne"/>
              </a:rPr>
              <a:t> [Explanation of Map:]</a:t>
            </a:r>
          </a:p>
          <a:p>
            <a:pPr algn="l"/>
            <a:r>
              <a:rPr lang="en-US" b="0" i="0" dirty="0">
                <a:solidFill>
                  <a:srgbClr val="1C1E21"/>
                </a:solidFill>
                <a:effectLst/>
                <a:latin typeface="ui-sans-serif"/>
              </a:rPr>
              <a:t>The refine documents chain constructs a response by looping over the input documents and iteratively updating its answer. For each document, it passes all non-document inputs, the current document, and the latest intermediate answer to an LLM chain to get a new answer.</a:t>
            </a:r>
          </a:p>
          <a:p>
            <a:pPr algn="l"/>
            <a:r>
              <a:rPr lang="en-US" b="0" i="0" dirty="0">
                <a:solidFill>
                  <a:srgbClr val="1C1E21"/>
                </a:solidFill>
                <a:effectLst/>
                <a:latin typeface="ui-sans-serif"/>
              </a:rPr>
              <a:t>Since the Refine chain only passes a single document to the LLM at a time, it is well-suited for tasks that require analyzing more documents than can fit in the model's context. The obvious tradeoff is that this chain will make far more LLM calls than, for example, the Stuff documents chain. There are also certain tasks which are difficult to accomplish iteratively. For example, the Refine chain can perform poorly when documents frequently cross-reference one another or when a task requires detailed information from many documents.</a:t>
            </a:r>
          </a:p>
          <a:p>
            <a:pPr marL="158750" indent="0" algn="l">
              <a:buNone/>
            </a:pPr>
            <a:r>
              <a:rPr lang="en-US" b="0" i="1" dirty="0">
                <a:solidFill>
                  <a:srgbClr val="D1D5DB"/>
                </a:solidFill>
                <a:effectLst/>
                <a:latin typeface="Söhne"/>
              </a:rPr>
              <a:t>The "Chain Types: Refine" slide introduces the concept of "Refine" chains, which efficiently construct responses by iteratively updating answers based on input documents. While "Refine" chains offer scalability and parallelization, they require more LLM calls and may involve some information loss during the final combination.</a:t>
            </a:r>
            <a:endParaRPr lang="en-US" b="0" i="0" dirty="0">
              <a:solidFill>
                <a:srgbClr val="D1D5DB"/>
              </a:solidFill>
              <a:effectLst/>
              <a:latin typeface="Söhne"/>
            </a:endParaRPr>
          </a:p>
          <a:p>
            <a:pPr marL="158750" indent="0" algn="l">
              <a:buNone/>
            </a:pPr>
            <a:endParaRPr lang="en-US" b="0" i="0" dirty="0">
              <a:solidFill>
                <a:srgbClr val="374151"/>
              </a:solidFill>
              <a:effectLst/>
              <a:latin typeface="Söhne"/>
            </a:endParaRPr>
          </a:p>
        </p:txBody>
      </p:sp>
    </p:spTree>
    <p:extLst>
      <p:ext uri="{BB962C8B-B14F-4D97-AF65-F5344CB8AC3E}">
        <p14:creationId xmlns:p14="http://schemas.microsoft.com/office/powerpoint/2010/main" val="138406332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explore the "Map Reduce" chain type and its role in processing documents in two steps: Map and Reduce. </a:t>
            </a:r>
            <a:endParaRPr lang="en-US" b="0" i="0" dirty="0">
              <a:solidFill>
                <a:srgbClr val="D1D5DB"/>
              </a:solidFill>
              <a:effectLst/>
              <a:latin typeface="Söhne"/>
            </a:endParaRPr>
          </a:p>
          <a:p>
            <a:pPr algn="l"/>
            <a:r>
              <a:rPr lang="en-US" b="1" i="0" dirty="0">
                <a:solidFill>
                  <a:srgbClr val="D1D5DB"/>
                </a:solidFill>
                <a:effectLst/>
                <a:latin typeface="Söhne"/>
              </a:rPr>
              <a:t>1. "Map Reduce" Chains: An Overview</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A "Map Reduce" chain involves two steps: Map and Reduce.</a:t>
            </a:r>
          </a:p>
          <a:p>
            <a:pPr algn="l">
              <a:buFont typeface="Arial" panose="020B0604020202020204" pitchFamily="34" charset="0"/>
              <a:buChar char="•"/>
            </a:pPr>
            <a:r>
              <a:rPr lang="en-US" b="0" i="0" dirty="0">
                <a:solidFill>
                  <a:srgbClr val="D1D5DB"/>
                </a:solidFill>
                <a:effectLst/>
                <a:latin typeface="Söhne"/>
              </a:rPr>
              <a:t>In the Map step, the chain applies an LLM chain to each document individually, treating the chain output as a new document.</a:t>
            </a:r>
          </a:p>
          <a:p>
            <a:pPr algn="l">
              <a:buFont typeface="Arial" panose="020B0604020202020204" pitchFamily="34" charset="0"/>
              <a:buChar char="•"/>
            </a:pPr>
            <a:r>
              <a:rPr lang="en-US" b="0" i="0" dirty="0">
                <a:solidFill>
                  <a:srgbClr val="D1D5DB"/>
                </a:solidFill>
                <a:effectLst/>
                <a:latin typeface="Söhne"/>
              </a:rPr>
              <a:t>In the Reduce step, all the new documents are passed to a separate combined documents chain to generate a single output.</a:t>
            </a:r>
          </a:p>
          <a:p>
            <a:pPr algn="l"/>
            <a:r>
              <a:rPr lang="en-US" b="1" i="0" dirty="0">
                <a:solidFill>
                  <a:srgbClr val="D1D5DB"/>
                </a:solidFill>
                <a:effectLst/>
                <a:latin typeface="Söhne"/>
              </a:rPr>
              <a:t>2. Pros of "Map Reduce" Chains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Scalability: "Map Reduce" chains can efficiently handle more significant documents and a larger number of documents compared to "</a:t>
            </a:r>
            <a:r>
              <a:rPr lang="en-US" b="0" i="0" dirty="0" err="1">
                <a:solidFill>
                  <a:srgbClr val="D1D5DB"/>
                </a:solidFill>
                <a:effectLst/>
                <a:latin typeface="Söhne"/>
              </a:rPr>
              <a:t>StuffDocumentsChain</a:t>
            </a:r>
            <a:r>
              <a:rPr lang="en-US" b="0" i="0" dirty="0">
                <a:solidFill>
                  <a:srgbClr val="D1D5DB"/>
                </a:solidFill>
                <a:effectLst/>
                <a:latin typeface="Söhne"/>
              </a:rPr>
              <a:t>."</a:t>
            </a:r>
          </a:p>
          <a:p>
            <a:pPr algn="l">
              <a:buFont typeface="Arial" panose="020B0604020202020204" pitchFamily="34" charset="0"/>
              <a:buChar char="•"/>
            </a:pPr>
            <a:r>
              <a:rPr lang="en-US" b="0" i="0" dirty="0">
                <a:solidFill>
                  <a:srgbClr val="D1D5DB"/>
                </a:solidFill>
                <a:effectLst/>
                <a:latin typeface="Söhne"/>
              </a:rPr>
              <a:t>Parallelization: Calls to the LLM for individual documents are independent, allowing parallelization and improved performance.</a:t>
            </a:r>
          </a:p>
          <a:p>
            <a:pPr algn="l"/>
            <a:r>
              <a:rPr lang="en-US" b="1" i="0" dirty="0">
                <a:solidFill>
                  <a:srgbClr val="D1D5DB"/>
                </a:solidFill>
                <a:effectLst/>
                <a:latin typeface="Söhne"/>
              </a:rPr>
              <a:t>3. Cons of "Map Reduce" Chains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Increased LLM Calls: "Map Reduce" chains require more calls to the LLM compared to "</a:t>
            </a:r>
            <a:r>
              <a:rPr lang="en-US" b="0" i="0" dirty="0" err="1">
                <a:solidFill>
                  <a:srgbClr val="D1D5DB"/>
                </a:solidFill>
                <a:effectLst/>
                <a:latin typeface="Söhne"/>
              </a:rPr>
              <a:t>StuffDocumentsChain</a:t>
            </a:r>
            <a:r>
              <a:rPr lang="en-US" b="0" i="0" dirty="0">
                <a:solidFill>
                  <a:srgbClr val="D1D5DB"/>
                </a:solidFill>
                <a:effectLst/>
                <a:latin typeface="Söhne"/>
              </a:rPr>
              <a:t>," potentially impacting execution time.</a:t>
            </a:r>
          </a:p>
          <a:p>
            <a:pPr algn="l">
              <a:buFont typeface="Arial" panose="020B0604020202020204" pitchFamily="34" charset="0"/>
              <a:buChar char="•"/>
            </a:pPr>
            <a:r>
              <a:rPr lang="en-US" b="0" i="0" dirty="0">
                <a:solidFill>
                  <a:srgbClr val="D1D5DB"/>
                </a:solidFill>
                <a:effectLst/>
                <a:latin typeface="Söhne"/>
              </a:rPr>
              <a:t>Information Loss: Some information may be lost during the final combined call, similar to the "Refine" chain.</a:t>
            </a:r>
          </a:p>
          <a:p>
            <a:pPr algn="l">
              <a:buFont typeface="Arial" panose="020B0604020202020204" pitchFamily="34" charset="0"/>
              <a:buChar char="•"/>
            </a:pPr>
            <a:endParaRPr lang="en-US" b="0" i="0" dirty="0">
              <a:solidFill>
                <a:srgbClr val="D1D5DB"/>
              </a:solidFill>
              <a:effectLst/>
              <a:latin typeface="Söhne"/>
            </a:endParaRPr>
          </a:p>
          <a:p>
            <a:pPr marL="158750" indent="0" algn="l">
              <a:buFont typeface="Arial" panose="020B0604020202020204" pitchFamily="34" charset="0"/>
              <a:buNone/>
            </a:pPr>
            <a:r>
              <a:rPr lang="en-US" b="0" i="0" dirty="0">
                <a:solidFill>
                  <a:srgbClr val="1C1E21"/>
                </a:solidFill>
                <a:effectLst/>
                <a:latin typeface="ui-sans-serif"/>
              </a:rPr>
              <a:t>The map reduce documents chain first applies an LLM chain to each document individually (the Map step), treating the chain output as a new document. It then passes all the new documents to a separate combine documents chain to get a single output (the Reduce step). It can optionally first compress, or collapse, the mapped documents to make sure that they fit in the combine documents chain (which will often pass them to an LLM). This compression step is performed recursively if necessary.</a:t>
            </a:r>
            <a:endParaRPr lang="en-US" b="0" i="0" dirty="0">
              <a:solidFill>
                <a:srgbClr val="D1D5DB"/>
              </a:solidFill>
              <a:effectLst/>
              <a:latin typeface="Söhne"/>
            </a:endParaRPr>
          </a:p>
          <a:p>
            <a:pPr marL="158750" indent="0" algn="l">
              <a:buNone/>
            </a:pPr>
            <a:endParaRPr lang="en-US" b="0" i="0" dirty="0">
              <a:solidFill>
                <a:srgbClr val="374151"/>
              </a:solidFill>
              <a:effectLst/>
              <a:latin typeface="Söhne"/>
            </a:endParaRPr>
          </a:p>
        </p:txBody>
      </p:sp>
    </p:spTree>
    <p:extLst>
      <p:ext uri="{BB962C8B-B14F-4D97-AF65-F5344CB8AC3E}">
        <p14:creationId xmlns:p14="http://schemas.microsoft.com/office/powerpoint/2010/main" val="28644335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explore the "Map </a:t>
            </a:r>
            <a:r>
              <a:rPr lang="en-US" b="0" i="1" dirty="0" err="1">
                <a:solidFill>
                  <a:srgbClr val="D1D5DB"/>
                </a:solidFill>
                <a:effectLst/>
                <a:latin typeface="Söhne"/>
              </a:rPr>
              <a:t>Rerank</a:t>
            </a:r>
            <a:r>
              <a:rPr lang="en-US" b="0" i="1" dirty="0">
                <a:solidFill>
                  <a:srgbClr val="D1D5DB"/>
                </a:solidFill>
                <a:effectLst/>
                <a:latin typeface="Söhne"/>
              </a:rPr>
              <a:t>" chain type and its role in running an initial prompt on each document to not only complete a task but also give a score for how certain it is in its answer. The "Map </a:t>
            </a:r>
            <a:r>
              <a:rPr lang="en-US" b="0" i="1" dirty="0" err="1">
                <a:solidFill>
                  <a:srgbClr val="D1D5DB"/>
                </a:solidFill>
                <a:effectLst/>
                <a:latin typeface="Söhne"/>
              </a:rPr>
              <a:t>Rerank</a:t>
            </a:r>
            <a:r>
              <a:rPr lang="en-US" b="0" i="1" dirty="0">
                <a:solidFill>
                  <a:srgbClr val="D1D5DB"/>
                </a:solidFill>
                <a:effectLst/>
                <a:latin typeface="Söhne"/>
              </a:rPr>
              <a:t>" chain type returns the highest scoring response. Let's examine the pros and cons of "Map </a:t>
            </a:r>
            <a:r>
              <a:rPr lang="en-US" b="0" i="1" dirty="0" err="1">
                <a:solidFill>
                  <a:srgbClr val="D1D5DB"/>
                </a:solidFill>
                <a:effectLst/>
                <a:latin typeface="Söhne"/>
              </a:rPr>
              <a:t>Rerank</a:t>
            </a:r>
            <a:r>
              <a:rPr lang="en-US" b="0" i="1" dirty="0">
                <a:solidFill>
                  <a:srgbClr val="D1D5DB"/>
                </a:solidFill>
                <a:effectLst/>
                <a:latin typeface="Söhne"/>
              </a:rPr>
              <a:t>" chains and understand their practical applications.</a:t>
            </a:r>
            <a:endParaRPr lang="en-US" b="0" i="0" dirty="0">
              <a:solidFill>
                <a:srgbClr val="D1D5DB"/>
              </a:solidFill>
              <a:effectLst/>
              <a:latin typeface="Söhne"/>
            </a:endParaRPr>
          </a:p>
          <a:p>
            <a:pPr marL="158750" indent="0" algn="l">
              <a:buNone/>
            </a:pPr>
            <a:r>
              <a:rPr lang="en-US" b="1" i="0" dirty="0">
                <a:solidFill>
                  <a:srgbClr val="D1D5DB"/>
                </a:solidFill>
                <a:effectLst/>
                <a:latin typeface="Söhne"/>
              </a:rPr>
              <a:t>1. "Map </a:t>
            </a:r>
            <a:r>
              <a:rPr lang="en-US" b="1" i="0" dirty="0" err="1">
                <a:solidFill>
                  <a:srgbClr val="D1D5DB"/>
                </a:solidFill>
                <a:effectLst/>
                <a:latin typeface="Söhne"/>
              </a:rPr>
              <a:t>Rerank</a:t>
            </a:r>
            <a:r>
              <a:rPr lang="en-US" b="1" i="0" dirty="0">
                <a:solidFill>
                  <a:srgbClr val="D1D5DB"/>
                </a:solidFill>
                <a:effectLst/>
                <a:latin typeface="Söhne"/>
              </a:rPr>
              <a:t>" Chains: An Overview</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A "Map </a:t>
            </a:r>
            <a:r>
              <a:rPr lang="en-US" b="0" i="0" dirty="0" err="1">
                <a:solidFill>
                  <a:srgbClr val="D1D5DB"/>
                </a:solidFill>
                <a:effectLst/>
                <a:latin typeface="Söhne"/>
              </a:rPr>
              <a:t>Rerank</a:t>
            </a:r>
            <a:r>
              <a:rPr lang="en-US" b="0" i="0" dirty="0">
                <a:solidFill>
                  <a:srgbClr val="D1D5DB"/>
                </a:solidFill>
                <a:effectLst/>
                <a:latin typeface="Söhne"/>
              </a:rPr>
              <a:t>" chain runs an initial prompt on each document to complete a task and provides a score indicating its confidence in the answer.</a:t>
            </a:r>
          </a:p>
          <a:p>
            <a:pPr algn="l">
              <a:buFont typeface="Arial" panose="020B0604020202020204" pitchFamily="34" charset="0"/>
              <a:buChar char="•"/>
            </a:pPr>
            <a:r>
              <a:rPr lang="en-US" b="0" i="0" dirty="0">
                <a:solidFill>
                  <a:srgbClr val="D1D5DB"/>
                </a:solidFill>
                <a:effectLst/>
                <a:latin typeface="Söhne"/>
              </a:rPr>
              <a:t>The chain then returns the highest scoring response as the final output.</a:t>
            </a:r>
          </a:p>
          <a:p>
            <a:pPr marL="158750" indent="0" algn="l">
              <a:buNone/>
            </a:pPr>
            <a:r>
              <a:rPr lang="en-US" b="1" i="0" dirty="0">
                <a:solidFill>
                  <a:srgbClr val="D1D5DB"/>
                </a:solidFill>
                <a:effectLst/>
                <a:latin typeface="Söhne"/>
              </a:rPr>
              <a:t>2. Pros of "Map </a:t>
            </a:r>
            <a:r>
              <a:rPr lang="en-US" b="1" i="0" dirty="0" err="1">
                <a:solidFill>
                  <a:srgbClr val="D1D5DB"/>
                </a:solidFill>
                <a:effectLst/>
                <a:latin typeface="Söhne"/>
              </a:rPr>
              <a:t>Rerank</a:t>
            </a:r>
            <a:r>
              <a:rPr lang="en-US" b="1" i="0" dirty="0">
                <a:solidFill>
                  <a:srgbClr val="D1D5DB"/>
                </a:solidFill>
                <a:effectLst/>
                <a:latin typeface="Söhne"/>
              </a:rPr>
              <a:t>" Chains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Similar Pros as "Map Reduce": "Map </a:t>
            </a:r>
            <a:r>
              <a:rPr lang="en-US" b="0" i="0" dirty="0" err="1">
                <a:solidFill>
                  <a:srgbClr val="D1D5DB"/>
                </a:solidFill>
                <a:effectLst/>
                <a:latin typeface="Söhne"/>
              </a:rPr>
              <a:t>Rerank</a:t>
            </a:r>
            <a:r>
              <a:rPr lang="en-US" b="0" i="0" dirty="0">
                <a:solidFill>
                  <a:srgbClr val="D1D5DB"/>
                </a:solidFill>
                <a:effectLst/>
                <a:latin typeface="Söhne"/>
              </a:rPr>
              <a:t>" chains offer scalability and parallelization, requiring fewer LLM calls compared to "</a:t>
            </a:r>
            <a:r>
              <a:rPr lang="en-US" b="0" i="0" dirty="0" err="1">
                <a:solidFill>
                  <a:srgbClr val="D1D5DB"/>
                </a:solidFill>
                <a:effectLst/>
                <a:latin typeface="Söhne"/>
              </a:rPr>
              <a:t>MapReduceDocumentsChain</a:t>
            </a:r>
            <a:r>
              <a:rPr lang="en-US" b="0" i="0" dirty="0">
                <a:solidFill>
                  <a:srgbClr val="D1D5DB"/>
                </a:solidFill>
                <a:effectLst/>
                <a:latin typeface="Söhne"/>
              </a:rPr>
              <a:t>."</a:t>
            </a:r>
          </a:p>
          <a:p>
            <a:pPr marL="158750" indent="0" algn="l">
              <a:buNone/>
            </a:pPr>
            <a:r>
              <a:rPr lang="en-US" b="1" i="0" dirty="0">
                <a:solidFill>
                  <a:srgbClr val="D1D5DB"/>
                </a:solidFill>
                <a:effectLst/>
                <a:latin typeface="Söhne"/>
              </a:rPr>
              <a:t>3. Cons of "Map </a:t>
            </a:r>
            <a:r>
              <a:rPr lang="en-US" b="1" i="0" dirty="0" err="1">
                <a:solidFill>
                  <a:srgbClr val="D1D5DB"/>
                </a:solidFill>
                <a:effectLst/>
                <a:latin typeface="Söhne"/>
              </a:rPr>
              <a:t>Rerank</a:t>
            </a:r>
            <a:r>
              <a:rPr lang="en-US" b="1" i="0" dirty="0">
                <a:solidFill>
                  <a:srgbClr val="D1D5DB"/>
                </a:solidFill>
                <a:effectLst/>
                <a:latin typeface="Söhne"/>
              </a:rPr>
              <a:t>" Chains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Cannot Combine Information: "Map </a:t>
            </a:r>
            <a:r>
              <a:rPr lang="en-US" b="0" i="0" dirty="0" err="1">
                <a:solidFill>
                  <a:srgbClr val="D1D5DB"/>
                </a:solidFill>
                <a:effectLst/>
                <a:latin typeface="Söhne"/>
              </a:rPr>
              <a:t>Rerank</a:t>
            </a:r>
            <a:r>
              <a:rPr lang="en-US" b="0" i="0" dirty="0">
                <a:solidFill>
                  <a:srgbClr val="D1D5DB"/>
                </a:solidFill>
                <a:effectLst/>
                <a:latin typeface="Söhne"/>
              </a:rPr>
              <a:t>" chains cannot combine information between documents. They are most useful when expecting a single simple answer in a single document.</a:t>
            </a:r>
          </a:p>
          <a:p>
            <a:pPr marL="158750" indent="0" algn="l">
              <a:buNone/>
            </a:pPr>
            <a:r>
              <a:rPr lang="en-US" b="1" i="0" dirty="0">
                <a:solidFill>
                  <a:srgbClr val="D1D5DB"/>
                </a:solidFill>
                <a:effectLst/>
                <a:latin typeface="Söhne"/>
              </a:rPr>
              <a:t>4. Example (Map </a:t>
            </a:r>
            <a:r>
              <a:rPr lang="en-US" b="1" i="0" dirty="0" err="1">
                <a:solidFill>
                  <a:srgbClr val="D1D5DB"/>
                </a:solidFill>
                <a:effectLst/>
                <a:latin typeface="Söhne"/>
              </a:rPr>
              <a:t>Rerank</a:t>
            </a:r>
            <a:r>
              <a:rPr lang="en-US" b="1" i="0" dirty="0">
                <a:solidFill>
                  <a:srgbClr val="D1D5DB"/>
                </a:solidFill>
                <a:effectLst/>
                <a:latin typeface="Söhne"/>
              </a:rPr>
              <a:t>):</a:t>
            </a:r>
            <a:r>
              <a:rPr lang="en-US" b="0" i="0" dirty="0">
                <a:solidFill>
                  <a:srgbClr val="D1D5DB"/>
                </a:solidFill>
                <a:effectLst/>
                <a:latin typeface="Söhne"/>
              </a:rPr>
              <a:t> [Explanation of Map </a:t>
            </a:r>
            <a:r>
              <a:rPr lang="en-US" b="0" i="0" dirty="0" err="1">
                <a:solidFill>
                  <a:srgbClr val="D1D5DB"/>
                </a:solidFill>
                <a:effectLst/>
                <a:latin typeface="Söhne"/>
              </a:rPr>
              <a:t>Rerank</a:t>
            </a:r>
            <a:r>
              <a:rPr lang="en-US" b="0" i="0" dirty="0">
                <a:solidFill>
                  <a:srgbClr val="D1D5DB"/>
                </a:solidFill>
                <a:effectLst/>
                <a:latin typeface="Söhne"/>
              </a:rPr>
              <a:t>:]</a:t>
            </a:r>
          </a:p>
          <a:p>
            <a:pPr algn="l">
              <a:buFont typeface="Arial" panose="020B0604020202020204" pitchFamily="34" charset="0"/>
              <a:buChar char="•"/>
            </a:pPr>
            <a:r>
              <a:rPr lang="en-US" b="0" i="0" dirty="0">
                <a:solidFill>
                  <a:srgbClr val="D1D5DB"/>
                </a:solidFill>
                <a:effectLst/>
                <a:latin typeface="Söhne"/>
              </a:rPr>
              <a:t>In the example, a list of documents is represented by "Document 1" and "Document 2".</a:t>
            </a:r>
          </a:p>
          <a:p>
            <a:pPr algn="l">
              <a:buFont typeface="Arial" panose="020B0604020202020204" pitchFamily="34" charset="0"/>
              <a:buChar char="•"/>
            </a:pPr>
            <a:r>
              <a:rPr lang="en-US" b="0" i="0" dirty="0">
                <a:solidFill>
                  <a:srgbClr val="D1D5DB"/>
                </a:solidFill>
                <a:effectLst/>
                <a:latin typeface="Söhne"/>
              </a:rPr>
              <a:t>The "Map </a:t>
            </a:r>
            <a:r>
              <a:rPr lang="en-US" b="0" i="0" dirty="0" err="1">
                <a:solidFill>
                  <a:srgbClr val="D1D5DB"/>
                </a:solidFill>
                <a:effectLst/>
                <a:latin typeface="Söhne"/>
              </a:rPr>
              <a:t>Rerank</a:t>
            </a:r>
            <a:r>
              <a:rPr lang="en-US" b="0" i="0" dirty="0">
                <a:solidFill>
                  <a:srgbClr val="D1D5DB"/>
                </a:solidFill>
                <a:effectLst/>
                <a:latin typeface="Söhne"/>
              </a:rPr>
              <a:t>" chain runs an initial prompt on each document and assigns a score to each response.</a:t>
            </a:r>
          </a:p>
          <a:p>
            <a:pPr algn="l">
              <a:buFont typeface="Arial" panose="020B0604020202020204" pitchFamily="34" charset="0"/>
              <a:buChar char="•"/>
            </a:pPr>
            <a:r>
              <a:rPr lang="en-US" b="0" i="0" dirty="0">
                <a:solidFill>
                  <a:srgbClr val="D1D5DB"/>
                </a:solidFill>
                <a:effectLst/>
                <a:latin typeface="Söhne"/>
              </a:rPr>
              <a:t>The chain then returns the response with the highest score as the final output.</a:t>
            </a:r>
          </a:p>
          <a:p>
            <a:pPr marL="158750" indent="0" algn="l">
              <a:buNone/>
            </a:pPr>
            <a:r>
              <a:rPr lang="en-US" b="0" i="1" dirty="0">
                <a:solidFill>
                  <a:srgbClr val="D1D5DB"/>
                </a:solidFill>
                <a:effectLst/>
                <a:latin typeface="Söhne"/>
              </a:rPr>
              <a:t>The "Chain Types: Map </a:t>
            </a:r>
            <a:r>
              <a:rPr lang="en-US" b="0" i="1" dirty="0" err="1">
                <a:solidFill>
                  <a:srgbClr val="D1D5DB"/>
                </a:solidFill>
                <a:effectLst/>
                <a:latin typeface="Söhne"/>
              </a:rPr>
              <a:t>Rerank</a:t>
            </a:r>
            <a:r>
              <a:rPr lang="en-US" b="0" i="1" dirty="0">
                <a:solidFill>
                  <a:srgbClr val="D1D5DB"/>
                </a:solidFill>
                <a:effectLst/>
                <a:latin typeface="Söhne"/>
              </a:rPr>
              <a:t>" slide introduces the concept of "Map </a:t>
            </a:r>
            <a:r>
              <a:rPr lang="en-US" b="0" i="1" dirty="0" err="1">
                <a:solidFill>
                  <a:srgbClr val="D1D5DB"/>
                </a:solidFill>
                <a:effectLst/>
                <a:latin typeface="Söhne"/>
              </a:rPr>
              <a:t>Rerank</a:t>
            </a:r>
            <a:r>
              <a:rPr lang="en-US" b="0" i="1" dirty="0">
                <a:solidFill>
                  <a:srgbClr val="D1D5DB"/>
                </a:solidFill>
                <a:effectLst/>
                <a:latin typeface="Söhne"/>
              </a:rPr>
              <a:t>" chains, which efficiently process documents by running an initial prompt on each document and returning the highest scoring response. While "Map </a:t>
            </a:r>
            <a:r>
              <a:rPr lang="en-US" b="0" i="1" dirty="0" err="1">
                <a:solidFill>
                  <a:srgbClr val="D1D5DB"/>
                </a:solidFill>
                <a:effectLst/>
                <a:latin typeface="Söhne"/>
              </a:rPr>
              <a:t>Rerank</a:t>
            </a:r>
            <a:r>
              <a:rPr lang="en-US" b="0" i="1" dirty="0">
                <a:solidFill>
                  <a:srgbClr val="D1D5DB"/>
                </a:solidFill>
                <a:effectLst/>
                <a:latin typeface="Söhne"/>
              </a:rPr>
              <a:t>" chains offer scalability and reduced LLM calls, they are most suitable for cases where a single simple answer is expected in a single document.</a:t>
            </a:r>
            <a:endParaRPr lang="en-US" b="0" i="0" dirty="0">
              <a:solidFill>
                <a:srgbClr val="D1D5DB"/>
              </a:solidFill>
              <a:effectLst/>
              <a:latin typeface="Söhne"/>
            </a:endParaRPr>
          </a:p>
          <a:p>
            <a:pPr marL="158750" indent="0" algn="l">
              <a:buNone/>
            </a:pPr>
            <a:endParaRPr lang="en-US" b="0" i="0" dirty="0">
              <a:solidFill>
                <a:srgbClr val="374151"/>
              </a:solidFill>
              <a:effectLst/>
              <a:latin typeface="Söhne"/>
            </a:endParaRPr>
          </a:p>
        </p:txBody>
      </p:sp>
    </p:spTree>
    <p:extLst>
      <p:ext uri="{BB962C8B-B14F-4D97-AF65-F5344CB8AC3E}">
        <p14:creationId xmlns:p14="http://schemas.microsoft.com/office/powerpoint/2010/main" val="18208154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1" i="0" dirty="0">
                <a:solidFill>
                  <a:srgbClr val="374151"/>
                </a:solidFill>
                <a:effectLst/>
                <a:latin typeface="Söhne"/>
              </a:rPr>
              <a:t>Slide 1: Welcome and Objectives</a:t>
            </a:r>
          </a:p>
          <a:p>
            <a:pPr algn="l"/>
            <a:endParaRPr lang="en-US" b="0" i="0" dirty="0">
              <a:solidFill>
                <a:srgbClr val="374151"/>
              </a:solidFill>
              <a:effectLst/>
              <a:latin typeface="Söhne"/>
            </a:endParaRPr>
          </a:p>
          <a:p>
            <a:pPr algn="l">
              <a:buFont typeface="Arial" panose="020B0604020202020204" pitchFamily="34" charset="0"/>
              <a:buChar char="•"/>
            </a:pPr>
            <a:r>
              <a:rPr lang="en-US" b="0" i="0" dirty="0">
                <a:solidFill>
                  <a:srgbClr val="374151"/>
                </a:solidFill>
                <a:effectLst/>
                <a:latin typeface="Söhne"/>
              </a:rPr>
              <a:t>Welcome attendees</a:t>
            </a:r>
          </a:p>
          <a:p>
            <a:pPr algn="l">
              <a:buFont typeface="Arial" panose="020B0604020202020204" pitchFamily="34" charset="0"/>
              <a:buChar char="•"/>
            </a:pPr>
            <a:r>
              <a:rPr lang="en-US" b="0" i="0" dirty="0">
                <a:solidFill>
                  <a:srgbClr val="374151"/>
                </a:solidFill>
                <a:effectLst/>
                <a:latin typeface="Söhne"/>
              </a:rPr>
              <a:t>Outline the objectives of the presentation</a:t>
            </a:r>
          </a:p>
          <a:p>
            <a:pPr algn="l">
              <a:buFont typeface="Arial" panose="020B0604020202020204" pitchFamily="34" charset="0"/>
              <a:buChar char="•"/>
            </a:pPr>
            <a:r>
              <a:rPr lang="en-US" b="0" i="0" dirty="0">
                <a:solidFill>
                  <a:srgbClr val="374151"/>
                </a:solidFill>
                <a:effectLst/>
                <a:latin typeface="Söhne"/>
              </a:rPr>
              <a:t>Ice breaker activity to engage attendees</a:t>
            </a:r>
          </a:p>
          <a:p>
            <a:pPr algn="l">
              <a:buFont typeface="Arial" panose="020B0604020202020204" pitchFamily="34" charset="0"/>
              <a:buChar char="•"/>
            </a:pPr>
            <a:r>
              <a:rPr lang="en-US" b="0" i="0" dirty="0">
                <a:solidFill>
                  <a:srgbClr val="374151"/>
                </a:solidFill>
                <a:effectLst/>
                <a:latin typeface="Söhne"/>
              </a:rPr>
              <a:t>Set the stage for exploration</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endParaRPr lang="en-US" b="0" i="0" dirty="0">
              <a:solidFill>
                <a:srgbClr val="374151"/>
              </a:solidFill>
              <a:effectLst/>
              <a:latin typeface="Söhne"/>
            </a:endParaRPr>
          </a:p>
        </p:txBody>
      </p:sp>
    </p:spTree>
    <p:extLst>
      <p:ext uri="{BB962C8B-B14F-4D97-AF65-F5344CB8AC3E}">
        <p14:creationId xmlns:p14="http://schemas.microsoft.com/office/powerpoint/2010/main" val="344467301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endParaRPr lang="en-US" b="0" i="0" dirty="0">
              <a:solidFill>
                <a:srgbClr val="374151"/>
              </a:solidFill>
              <a:effectLst/>
              <a:latin typeface="Söhne"/>
            </a:endParaRPr>
          </a:p>
        </p:txBody>
      </p:sp>
    </p:spTree>
    <p:extLst>
      <p:ext uri="{BB962C8B-B14F-4D97-AF65-F5344CB8AC3E}">
        <p14:creationId xmlns:p14="http://schemas.microsoft.com/office/powerpoint/2010/main" val="29599110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1" i="0" dirty="0">
                <a:solidFill>
                  <a:srgbClr val="D1D5DB"/>
                </a:solidFill>
                <a:effectLst/>
                <a:latin typeface="Söhne"/>
              </a:rPr>
              <a:t>Step 1: User Asks a Question</a:t>
            </a:r>
            <a:r>
              <a:rPr lang="en-US" b="0" i="0" dirty="0">
                <a:solidFill>
                  <a:srgbClr val="D1D5DB"/>
                </a:solidFill>
                <a:effectLst/>
                <a:latin typeface="Söhne"/>
              </a:rPr>
              <a:t> The process begins when a user asks a question or provides an input query. This question can be on any topic, and it serves as the basis for retrieving relevant information.</a:t>
            </a:r>
          </a:p>
          <a:p>
            <a:pPr algn="l"/>
            <a:r>
              <a:rPr lang="en-US" b="1" i="0" dirty="0">
                <a:solidFill>
                  <a:srgbClr val="D1D5DB"/>
                </a:solidFill>
                <a:effectLst/>
                <a:latin typeface="Söhne"/>
              </a:rPr>
              <a:t>Step 2: Create Embeddings for the Question</a:t>
            </a:r>
            <a:r>
              <a:rPr lang="en-US" b="0" i="0" dirty="0">
                <a:solidFill>
                  <a:srgbClr val="D1D5DB"/>
                </a:solidFill>
                <a:effectLst/>
                <a:latin typeface="Söhne"/>
              </a:rPr>
              <a:t> To represent the user's question in a format suitable for computer processing, we create embeddings for the question. Embeddings are dense vector representations that encapsulate semantic information about the text. In this step, we use OpenAI's embedding API to generate the embeddings for the user's question.</a:t>
            </a:r>
          </a:p>
          <a:p>
            <a:pPr algn="l"/>
            <a:r>
              <a:rPr lang="en-US" b="1" i="0" dirty="0">
                <a:solidFill>
                  <a:srgbClr val="D1D5DB"/>
                </a:solidFill>
                <a:effectLst/>
                <a:latin typeface="Söhne"/>
              </a:rPr>
              <a:t>Step 3: Look for Relevant Documents</a:t>
            </a:r>
            <a:r>
              <a:rPr lang="en-US" b="0" i="0" dirty="0">
                <a:solidFill>
                  <a:srgbClr val="D1D5DB"/>
                </a:solidFill>
                <a:effectLst/>
                <a:latin typeface="Söhne"/>
              </a:rPr>
              <a:t> With the question's embeddings in hand, we use a retrieval method called "Query Chroma" to find relevant documents. The "Query Chroma" process involves searching through a collection of documents to identify those that contain information closely related to the user's question. By using the question's embedding as a reference, we can efficiently retrieve documents that are likely to have the answer the user is seeking.</a:t>
            </a:r>
          </a:p>
          <a:p>
            <a:pPr algn="l"/>
            <a:r>
              <a:rPr lang="en-US" b="1" i="0" dirty="0">
                <a:solidFill>
                  <a:srgbClr val="D1D5DB"/>
                </a:solidFill>
                <a:effectLst/>
                <a:latin typeface="Söhne"/>
              </a:rPr>
              <a:t>Step 4: Build a Prompt</a:t>
            </a:r>
            <a:r>
              <a:rPr lang="en-US" b="0" i="0" dirty="0">
                <a:solidFill>
                  <a:srgbClr val="D1D5DB"/>
                </a:solidFill>
                <a:effectLst/>
                <a:latin typeface="Söhne"/>
              </a:rPr>
              <a:t> Once we have identified relevant documents, we proceed to build a prompt for generating a comprehensive answer. To achieve this, we utilize OpenAI's GPT (Generative Pre-trained Transformer) language model. The prompt acts as a context for the language model and includes the relevant information from the retrieved documents along with the user's original question.</a:t>
            </a:r>
          </a:p>
          <a:p>
            <a:pPr algn="l"/>
            <a:r>
              <a:rPr lang="en-US" b="1" i="0" dirty="0">
                <a:solidFill>
                  <a:srgbClr val="D1D5DB"/>
                </a:solidFill>
                <a:effectLst/>
                <a:latin typeface="Söhne"/>
              </a:rPr>
              <a:t>Step 5: Obtain the Answer</a:t>
            </a:r>
            <a:r>
              <a:rPr lang="en-US" b="0" i="0" dirty="0">
                <a:solidFill>
                  <a:srgbClr val="D1D5DB"/>
                </a:solidFill>
                <a:effectLst/>
                <a:latin typeface="Söhne"/>
              </a:rPr>
              <a:t> With the prompt in place, we input it into the GPT language model, which generates a response based on the combined context of the user's question and the relevant documents. The generated answer provides valuable information and insights in response to the user's original query.</a:t>
            </a:r>
          </a:p>
          <a:p>
            <a:pPr algn="l"/>
            <a:r>
              <a:rPr lang="en-US" b="1" i="0" dirty="0">
                <a:solidFill>
                  <a:srgbClr val="D1D5DB"/>
                </a:solidFill>
                <a:effectLst/>
                <a:latin typeface="Söhne"/>
              </a:rPr>
              <a:t>Summary:</a:t>
            </a:r>
            <a:r>
              <a:rPr lang="en-US" b="0" i="0" dirty="0">
                <a:solidFill>
                  <a:srgbClr val="D1D5DB"/>
                </a:solidFill>
                <a:effectLst/>
                <a:latin typeface="Söhne"/>
              </a:rPr>
              <a:t> The entire process involves the user asking a question, converting the question into embeddings, finding relevant documents based on the embeddings, building a prompt using the retrieved information, and finally obtaining a comprehensive answer through the GPT language model. This method enables efficient and accurate retrieval of information and helps users receive relevant and meaningful answers to their queries.</a:t>
            </a:r>
          </a:p>
          <a:p>
            <a:pPr marL="158750" indent="0" algn="l">
              <a:buNone/>
            </a:pPr>
            <a:endParaRPr lang="en-US" b="0" i="0" dirty="0">
              <a:solidFill>
                <a:srgbClr val="374151"/>
              </a:solidFill>
              <a:effectLst/>
              <a:latin typeface="Söhne"/>
            </a:endParaRPr>
          </a:p>
        </p:txBody>
      </p:sp>
    </p:spTree>
    <p:extLst>
      <p:ext uri="{BB962C8B-B14F-4D97-AF65-F5344CB8AC3E}">
        <p14:creationId xmlns:p14="http://schemas.microsoft.com/office/powerpoint/2010/main" val="244037308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Font typeface="Arial" panose="020B0604020202020204" pitchFamily="34" charset="0"/>
              <a:buNone/>
            </a:pPr>
            <a:endParaRPr lang="en-US" b="0" i="0" dirty="0">
              <a:solidFill>
                <a:srgbClr val="374151"/>
              </a:solidFill>
              <a:effectLst/>
              <a:latin typeface="Söhne"/>
            </a:endParaRP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r>
              <a:rPr lang="en-US" dirty="0"/>
              <a:t>https://</a:t>
            </a:r>
            <a:r>
              <a:rPr lang="en-US" dirty="0" err="1"/>
              <a:t>blog.langchain.dev</a:t>
            </a:r>
            <a:r>
              <a:rPr lang="en-US" dirty="0"/>
              <a:t>/auto-eval-of-question-answering-tasks/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r>
              <a:rPr lang="en-US" dirty="0"/>
              <a:t>https://</a:t>
            </a:r>
            <a:r>
              <a:rPr lang="en-US" dirty="0" err="1"/>
              <a:t>autoevaluator.langchain.com</a:t>
            </a:r>
            <a:r>
              <a:rPr lang="en-US" dirty="0"/>
              <a: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defRPr/>
            </a:pPr>
            <a:r>
              <a:rPr lang="en-US" b="0" i="1" dirty="0">
                <a:solidFill>
                  <a:srgbClr val="D1D5DB"/>
                </a:solidFill>
                <a:effectLst/>
                <a:latin typeface="Söhne"/>
              </a:rPr>
              <a:t>Effective evaluation is vital for optimizing search systems, ensuring their accuracy, and providing valuable insights for continuous improvement. By employing automatic question generation and proper versioning of embeddings, we can conduct comprehensive evaluations and enhance the performance of search systems.</a:t>
            </a:r>
            <a:endParaRPr lang="en-US" dirty="0"/>
          </a:p>
          <a:p>
            <a:pPr marL="158750" indent="0" algn="l">
              <a:buNone/>
            </a:pPr>
            <a:r>
              <a:rPr lang="en-US" b="1" i="0" dirty="0">
                <a:solidFill>
                  <a:srgbClr val="D1D5DB"/>
                </a:solidFill>
                <a:effectLst/>
                <a:latin typeface="Söhne"/>
              </a:rPr>
              <a:t>1. Automatically Generate Questions and Setup LLMOPs Pipelines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To evaluate search systems, it is essential to simulate real-world scenarios by automatically generating diverse and relevant questions.</a:t>
            </a:r>
          </a:p>
          <a:p>
            <a:pPr algn="l">
              <a:buFont typeface="Arial" panose="020B0604020202020204" pitchFamily="34" charset="0"/>
              <a:buChar char="•"/>
            </a:pPr>
            <a:r>
              <a:rPr lang="en-US" b="0" i="0" dirty="0">
                <a:solidFill>
                  <a:srgbClr val="D1D5DB"/>
                </a:solidFill>
                <a:effectLst/>
                <a:latin typeface="Söhne"/>
              </a:rPr>
              <a:t>LLMOPs (Language Model Optimization for Production Systems) pipelines can be set up to test and measure the performance of search systems under different conditions.</a:t>
            </a:r>
          </a:p>
          <a:p>
            <a:pPr marL="158750" indent="0" algn="l">
              <a:buNone/>
            </a:pPr>
            <a:r>
              <a:rPr lang="en-US" b="1" i="0" dirty="0">
                <a:solidFill>
                  <a:srgbClr val="D1D5DB"/>
                </a:solidFill>
                <a:effectLst/>
                <a:latin typeface="Söhne"/>
              </a:rPr>
              <a:t>2. Version Your Embeddings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Embeddings, which represent dense vector representations of data, are a critical component of search systems.</a:t>
            </a:r>
          </a:p>
          <a:p>
            <a:pPr algn="l">
              <a:buFont typeface="Arial" panose="020B0604020202020204" pitchFamily="34" charset="0"/>
              <a:buChar char="•"/>
            </a:pPr>
            <a:r>
              <a:rPr lang="en-US" b="0" i="0" dirty="0">
                <a:solidFill>
                  <a:srgbClr val="D1D5DB"/>
                </a:solidFill>
                <a:effectLst/>
                <a:latin typeface="Söhne"/>
              </a:rPr>
              <a:t>It is important to version your embeddings to keep track of changes and improvements over time.</a:t>
            </a:r>
          </a:p>
          <a:p>
            <a:pPr marL="158750" indent="0" algn="l">
              <a:buFont typeface="Arial" panose="020B0604020202020204" pitchFamily="34" charset="0"/>
              <a:buNone/>
            </a:pPr>
            <a:r>
              <a:rPr lang="en-US" b="0" i="0" dirty="0">
                <a:solidFill>
                  <a:srgbClr val="D1D5DB"/>
                </a:solidFill>
                <a:effectLst/>
                <a:latin typeface="Söhne"/>
              </a:rPr>
              <a:t>Versioning ensures reproducibility and consistency in search system evaluations, allowing easy comparison of results across different iterations.</a:t>
            </a:r>
          </a:p>
          <a:p>
            <a:pPr marL="158750" indent="0" algn="l">
              <a:buFont typeface="Arial" panose="020B0604020202020204" pitchFamily="34" charset="0"/>
              <a:buNone/>
            </a:pPr>
            <a:endParaRPr lang="en-US" b="0" i="0" dirty="0">
              <a:solidFill>
                <a:srgbClr val="374151"/>
              </a:solidFill>
              <a:effectLst/>
              <a:latin typeface="Söhne"/>
            </a:endParaRPr>
          </a:p>
        </p:txBody>
      </p:sp>
    </p:spTree>
    <p:extLst>
      <p:ext uri="{BB962C8B-B14F-4D97-AF65-F5344CB8AC3E}">
        <p14:creationId xmlns:p14="http://schemas.microsoft.com/office/powerpoint/2010/main" val="120600516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explore the essential aspect of ranking search results in the context of </a:t>
            </a:r>
            <a:r>
              <a:rPr lang="en-US" b="0" i="1" dirty="0" err="1">
                <a:solidFill>
                  <a:srgbClr val="D1D5DB"/>
                </a:solidFill>
                <a:effectLst/>
                <a:latin typeface="Söhne"/>
              </a:rPr>
              <a:t>QnA</a:t>
            </a:r>
            <a:r>
              <a:rPr lang="en-US" b="0" i="1" dirty="0">
                <a:solidFill>
                  <a:srgbClr val="D1D5DB"/>
                </a:solidFill>
                <a:effectLst/>
                <a:latin typeface="Söhne"/>
              </a:rPr>
              <a:t> systems. Ranking plays a crucial role in presenting the most relevant and accurate information to users. Let's delve into the key points related to ranking in </a:t>
            </a:r>
            <a:r>
              <a:rPr lang="en-US" b="0" i="1" dirty="0" err="1">
                <a:solidFill>
                  <a:srgbClr val="D1D5DB"/>
                </a:solidFill>
                <a:effectLst/>
                <a:latin typeface="Söhne"/>
              </a:rPr>
              <a:t>QnA</a:t>
            </a:r>
            <a:r>
              <a:rPr lang="en-US" b="0" i="1" dirty="0">
                <a:solidFill>
                  <a:srgbClr val="D1D5DB"/>
                </a:solidFill>
                <a:effectLst/>
                <a:latin typeface="Söhne"/>
              </a:rPr>
              <a:t> systems.</a:t>
            </a:r>
            <a:endParaRPr lang="en-US" b="0" i="0" dirty="0">
              <a:solidFill>
                <a:srgbClr val="D1D5DB"/>
              </a:solidFill>
              <a:effectLst/>
              <a:latin typeface="Söhne"/>
            </a:endParaRPr>
          </a:p>
          <a:p>
            <a:pPr marL="158750" indent="0" algn="l">
              <a:buNone/>
            </a:pPr>
            <a:r>
              <a:rPr lang="en-US" b="1" i="0" dirty="0">
                <a:solidFill>
                  <a:srgbClr val="D1D5DB"/>
                </a:solidFill>
                <a:effectLst/>
                <a:latin typeface="Söhne"/>
              </a:rPr>
              <a:t>1. Typically Search Results are Ranked</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In </a:t>
            </a:r>
            <a:r>
              <a:rPr lang="en-US" b="0" i="0" dirty="0" err="1">
                <a:solidFill>
                  <a:srgbClr val="D1D5DB"/>
                </a:solidFill>
                <a:effectLst/>
                <a:latin typeface="Söhne"/>
              </a:rPr>
              <a:t>QnA</a:t>
            </a:r>
            <a:r>
              <a:rPr lang="en-US" b="0" i="0" dirty="0">
                <a:solidFill>
                  <a:srgbClr val="D1D5DB"/>
                </a:solidFill>
                <a:effectLst/>
                <a:latin typeface="Söhne"/>
              </a:rPr>
              <a:t> systems, search results are often ranked before being presented to users or passed to the question-answering process.</a:t>
            </a:r>
          </a:p>
          <a:p>
            <a:pPr algn="l">
              <a:buFont typeface="Arial" panose="020B0604020202020204" pitchFamily="34" charset="0"/>
              <a:buChar char="•"/>
            </a:pPr>
            <a:r>
              <a:rPr lang="en-US" b="0" i="0" dirty="0">
                <a:solidFill>
                  <a:srgbClr val="D1D5DB"/>
                </a:solidFill>
                <a:effectLst/>
                <a:latin typeface="Söhne"/>
              </a:rPr>
              <a:t>The ranking process ensures that the most relevant and useful information appears at the top, making it easier for users to find what they are looking for.</a:t>
            </a:r>
          </a:p>
          <a:p>
            <a:pPr marL="158750" indent="0" algn="l">
              <a:buNone/>
            </a:pPr>
            <a:r>
              <a:rPr lang="en-US" b="1" i="0" dirty="0">
                <a:solidFill>
                  <a:srgbClr val="D1D5DB"/>
                </a:solidFill>
                <a:effectLst/>
                <a:latin typeface="Söhne"/>
              </a:rPr>
              <a:t>2. Combination of Automatic Ranking and Human Feedback</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Ranking algorithms often involve a combination of automatic techniques and human feedback.</a:t>
            </a:r>
          </a:p>
          <a:p>
            <a:pPr algn="l">
              <a:buFont typeface="Arial" panose="020B0604020202020204" pitchFamily="34" charset="0"/>
              <a:buChar char="•"/>
            </a:pPr>
            <a:r>
              <a:rPr lang="en-US" b="0" i="0" dirty="0">
                <a:solidFill>
                  <a:srgbClr val="D1D5DB"/>
                </a:solidFill>
                <a:effectLst/>
                <a:latin typeface="Söhne"/>
              </a:rPr>
              <a:t>While automatic algorithms use various similarity measures and metrics, human feedback helps validate and fine-tune the ranking to match user preferences and expectations.</a:t>
            </a:r>
          </a:p>
          <a:p>
            <a:pPr marL="158750" indent="0" algn="l">
              <a:buNone/>
            </a:pPr>
            <a:r>
              <a:rPr lang="en-US" b="1" i="0" dirty="0">
                <a:solidFill>
                  <a:srgbClr val="D1D5DB"/>
                </a:solidFill>
                <a:effectLst/>
                <a:latin typeface="Söhne"/>
              </a:rPr>
              <a:t>3. Ranking Algorithm: Cross Encoders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One commonly used ranking algorithm in </a:t>
            </a:r>
            <a:r>
              <a:rPr lang="en-US" b="0" i="0" dirty="0" err="1">
                <a:solidFill>
                  <a:srgbClr val="D1D5DB"/>
                </a:solidFill>
                <a:effectLst/>
                <a:latin typeface="Söhne"/>
              </a:rPr>
              <a:t>QnA</a:t>
            </a:r>
            <a:r>
              <a:rPr lang="en-US" b="0" i="0" dirty="0">
                <a:solidFill>
                  <a:srgbClr val="D1D5DB"/>
                </a:solidFill>
                <a:effectLst/>
                <a:latin typeface="Söhne"/>
              </a:rPr>
              <a:t> systems is Cross Encoders.</a:t>
            </a:r>
          </a:p>
          <a:p>
            <a:pPr algn="l">
              <a:buFont typeface="Arial" panose="020B0604020202020204" pitchFamily="34" charset="0"/>
              <a:buChar char="•"/>
            </a:pPr>
            <a:r>
              <a:rPr lang="en-US" b="0" i="0" dirty="0">
                <a:solidFill>
                  <a:srgbClr val="D1D5DB"/>
                </a:solidFill>
                <a:effectLst/>
                <a:latin typeface="Söhne"/>
              </a:rPr>
              <a:t>Cross Encoders are neural network models that learn to rank pairs of questions and answers based on their relevance and similarity.</a:t>
            </a:r>
          </a:p>
          <a:p>
            <a:pPr algn="l">
              <a:buFont typeface="Arial" panose="020B0604020202020204" pitchFamily="34" charset="0"/>
              <a:buChar char="•"/>
            </a:pPr>
            <a:r>
              <a:rPr lang="en-US" b="0" i="0" dirty="0">
                <a:solidFill>
                  <a:srgbClr val="D1D5DB"/>
                </a:solidFill>
                <a:effectLst/>
                <a:latin typeface="Söhne"/>
              </a:rPr>
              <a:t>These models leverage deep learning techniques to achieve high accuracy in ranking search results.</a:t>
            </a:r>
          </a:p>
          <a:p>
            <a:pPr marL="158750" indent="0" algn="l">
              <a:buNone/>
            </a:pPr>
            <a:r>
              <a:rPr lang="en-US" b="0" i="1" dirty="0">
                <a:solidFill>
                  <a:srgbClr val="D1D5DB"/>
                </a:solidFill>
                <a:effectLst/>
                <a:latin typeface="Söhne"/>
              </a:rPr>
              <a:t>Accurate and effective ranking is essential to ensure that users receive the most relevant and helpful information in </a:t>
            </a:r>
            <a:r>
              <a:rPr lang="en-US" b="0" i="1" dirty="0" err="1">
                <a:solidFill>
                  <a:srgbClr val="D1D5DB"/>
                </a:solidFill>
                <a:effectLst/>
                <a:latin typeface="Söhne"/>
              </a:rPr>
              <a:t>QnA</a:t>
            </a:r>
            <a:r>
              <a:rPr lang="en-US" b="0" i="1" dirty="0">
                <a:solidFill>
                  <a:srgbClr val="D1D5DB"/>
                </a:solidFill>
                <a:effectLst/>
                <a:latin typeface="Söhne"/>
              </a:rPr>
              <a:t> systems. By employing sophisticated ranking algorithms like Cross Encoders and incorporating human feedback, we can enhance the search experience and deliver superior search results.</a:t>
            </a:r>
            <a:endParaRPr lang="en-US" b="0" i="0" dirty="0">
              <a:solidFill>
                <a:srgbClr val="374151"/>
              </a:solidFill>
              <a:effectLst/>
              <a:latin typeface="Söhne"/>
            </a:endParaRPr>
          </a:p>
        </p:txBody>
      </p:sp>
    </p:spTree>
    <p:extLst>
      <p:ext uri="{BB962C8B-B14F-4D97-AF65-F5344CB8AC3E}">
        <p14:creationId xmlns:p14="http://schemas.microsoft.com/office/powerpoint/2010/main" val="47627125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endParaRPr lang="en-US" b="0" i="0" dirty="0">
              <a:solidFill>
                <a:srgbClr val="374151"/>
              </a:solidFill>
              <a:effectLst/>
              <a:latin typeface="Söhne"/>
            </a:endParaRPr>
          </a:p>
        </p:txBody>
      </p:sp>
    </p:spTree>
    <p:extLst>
      <p:ext uri="{BB962C8B-B14F-4D97-AF65-F5344CB8AC3E}">
        <p14:creationId xmlns:p14="http://schemas.microsoft.com/office/powerpoint/2010/main" val="77289545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0" dirty="0">
                <a:solidFill>
                  <a:srgbClr val="383838"/>
                </a:solidFill>
                <a:effectLst/>
                <a:latin typeface="Open Sans" panose="020B0606030504020204" pitchFamily="34" charset="0"/>
              </a:rPr>
              <a:t>As illustrated in the figure above, given a multimodal prompt, the model uses a </a:t>
            </a:r>
            <a:r>
              <a:rPr lang="en-US" b="1" i="0" dirty="0">
                <a:solidFill>
                  <a:srgbClr val="383838"/>
                </a:solidFill>
                <a:effectLst/>
                <a:latin typeface="Open Sans" panose="020B0606030504020204" pitchFamily="34" charset="0"/>
              </a:rPr>
              <a:t>retriever</a:t>
            </a:r>
            <a:r>
              <a:rPr lang="en-US" b="0" i="0" dirty="0">
                <a:solidFill>
                  <a:srgbClr val="383838"/>
                </a:solidFill>
                <a:effectLst/>
                <a:latin typeface="Open Sans" panose="020B0606030504020204" pitchFamily="34" charset="0"/>
              </a:rPr>
              <a:t> to fetch relevant multimodal documents from an external memory, and uses a </a:t>
            </a:r>
            <a:r>
              <a:rPr lang="en-US" b="1" i="0" dirty="0">
                <a:solidFill>
                  <a:srgbClr val="383838"/>
                </a:solidFill>
                <a:effectLst/>
                <a:latin typeface="Open Sans" panose="020B0606030504020204" pitchFamily="34" charset="0"/>
              </a:rPr>
              <a:t>generator</a:t>
            </a:r>
            <a:r>
              <a:rPr lang="en-US" b="0" i="0" dirty="0">
                <a:solidFill>
                  <a:srgbClr val="383838"/>
                </a:solidFill>
                <a:effectLst/>
                <a:latin typeface="Open Sans" panose="020B0606030504020204" pitchFamily="34" charset="0"/>
              </a:rPr>
              <a:t> to refer to the retrieved documents to generate a response to the prompt (e.g., generate an image for a text prompt, generate a caption for an image prompt). For instance, when generating an image for a caption “Labrador sitting on a bench near water”, now the model can retrieve and attend to an image of a </a:t>
            </a:r>
            <a:r>
              <a:rPr lang="en-US" b="0" i="0" dirty="0" err="1">
                <a:solidFill>
                  <a:srgbClr val="383838"/>
                </a:solidFill>
                <a:effectLst/>
                <a:latin typeface="Open Sans" panose="020B0606030504020204" pitchFamily="34" charset="0"/>
              </a:rPr>
              <a:t>labrador</a:t>
            </a:r>
            <a:r>
              <a:rPr lang="en-US" b="0" i="0" dirty="0">
                <a:solidFill>
                  <a:srgbClr val="383838"/>
                </a:solidFill>
                <a:effectLst/>
                <a:latin typeface="Open Sans" panose="020B0606030504020204" pitchFamily="34" charset="0"/>
              </a:rPr>
              <a:t> as a reference, without requiring the model to memorize the appearance of a </a:t>
            </a:r>
            <a:r>
              <a:rPr lang="en-US" b="0" i="0" dirty="0" err="1">
                <a:solidFill>
                  <a:srgbClr val="383838"/>
                </a:solidFill>
                <a:effectLst/>
                <a:latin typeface="Open Sans" panose="020B0606030504020204" pitchFamily="34" charset="0"/>
              </a:rPr>
              <a:t>labrador</a:t>
            </a:r>
            <a:r>
              <a:rPr lang="en-US" b="0" i="0" dirty="0">
                <a:solidFill>
                  <a:srgbClr val="383838"/>
                </a:solidFill>
                <a:effectLst/>
                <a:latin typeface="Open Sans" panose="020B0606030504020204" pitchFamily="34" charset="0"/>
              </a:rPr>
              <a:t> in its internal parameters.</a:t>
            </a:r>
            <a:endParaRPr lang="en-US" b="0" i="0" dirty="0">
              <a:solidFill>
                <a:srgbClr val="374151"/>
              </a:solidFill>
              <a:effectLst/>
              <a:latin typeface="Söhne"/>
            </a:endParaRPr>
          </a:p>
        </p:txBody>
      </p:sp>
    </p:spTree>
    <p:extLst>
      <p:ext uri="{BB962C8B-B14F-4D97-AF65-F5344CB8AC3E}">
        <p14:creationId xmlns:p14="http://schemas.microsoft.com/office/powerpoint/2010/main" val="111964258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2528d6e0a61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2528d6e0a61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explore the fundamental concepts of Information Retrieval (IR) that play a crucial role in organizing and retrieving information effectively.</a:t>
            </a:r>
            <a:endParaRPr lang="en-US" b="0" i="0" dirty="0">
              <a:solidFill>
                <a:srgbClr val="D1D5DB"/>
              </a:solidFill>
              <a:effectLst/>
              <a:latin typeface="Söhne"/>
            </a:endParaRPr>
          </a:p>
          <a:p>
            <a:pPr marL="158750" indent="0" algn="l">
              <a:buNone/>
            </a:pPr>
            <a:r>
              <a:rPr lang="en-US" b="1" i="0" dirty="0">
                <a:solidFill>
                  <a:srgbClr val="D1D5DB"/>
                </a:solidFill>
                <a:effectLst/>
                <a:latin typeface="Söhne"/>
              </a:rPr>
              <a:t>1. Query</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A formal statement of your information need.</a:t>
            </a:r>
          </a:p>
          <a:p>
            <a:pPr algn="l">
              <a:buFont typeface="Arial" panose="020B0604020202020204" pitchFamily="34" charset="0"/>
              <a:buChar char="•"/>
            </a:pPr>
            <a:r>
              <a:rPr lang="en-US" b="0" i="0" dirty="0">
                <a:solidFill>
                  <a:srgbClr val="D1D5DB"/>
                </a:solidFill>
                <a:effectLst/>
                <a:latin typeface="Söhne"/>
              </a:rPr>
              <a:t>For instance, a search string or a set of keywords that define what you are looking for.</a:t>
            </a:r>
          </a:p>
          <a:p>
            <a:pPr marL="158750" indent="0" algn="l">
              <a:buNone/>
            </a:pPr>
            <a:r>
              <a:rPr lang="en-US" b="1" i="0" dirty="0">
                <a:solidFill>
                  <a:srgbClr val="D1D5DB"/>
                </a:solidFill>
                <a:effectLst/>
                <a:latin typeface="Söhne"/>
              </a:rPr>
              <a:t>2. Object</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The entity inside your content collection that you want to retrieve or search for.</a:t>
            </a:r>
          </a:p>
          <a:p>
            <a:pPr algn="l">
              <a:buFont typeface="Arial" panose="020B0604020202020204" pitchFamily="34" charset="0"/>
              <a:buChar char="•"/>
            </a:pPr>
            <a:r>
              <a:rPr lang="en-US" b="0" i="0" dirty="0">
                <a:solidFill>
                  <a:srgbClr val="D1D5DB"/>
                </a:solidFill>
                <a:effectLst/>
                <a:latin typeface="Söhne"/>
              </a:rPr>
              <a:t>For example, this could be a document, a webpage, an image, or any other unit of information.</a:t>
            </a:r>
          </a:p>
          <a:p>
            <a:pPr marL="158750" indent="0" algn="l">
              <a:buNone/>
            </a:pPr>
            <a:r>
              <a:rPr lang="en-US" b="1" i="0" dirty="0">
                <a:solidFill>
                  <a:srgbClr val="D1D5DB"/>
                </a:solidFill>
                <a:effectLst/>
                <a:latin typeface="Söhne"/>
              </a:rPr>
              <a:t>3. Relevance</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The measure of how well an object satisfies the information need defined in your query.</a:t>
            </a:r>
          </a:p>
          <a:p>
            <a:pPr algn="l">
              <a:buFont typeface="Arial" panose="020B0604020202020204" pitchFamily="34" charset="0"/>
              <a:buChar char="•"/>
            </a:pPr>
            <a:r>
              <a:rPr lang="en-US" b="0" i="0" dirty="0">
                <a:solidFill>
                  <a:srgbClr val="D1D5DB"/>
                </a:solidFill>
                <a:effectLst/>
                <a:latin typeface="Söhne"/>
              </a:rPr>
              <a:t>IR systems aim to determine the relevance of objects to present the most suitable results.</a:t>
            </a:r>
          </a:p>
          <a:p>
            <a:pPr marL="158750" indent="0" algn="l">
              <a:buNone/>
            </a:pPr>
            <a:r>
              <a:rPr lang="en-US" b="1" i="0" dirty="0">
                <a:solidFill>
                  <a:srgbClr val="D1D5DB"/>
                </a:solidFill>
                <a:effectLst/>
                <a:latin typeface="Söhne"/>
              </a:rPr>
              <a:t>4. Ranking</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The process of ordering relevant results based on their desirability or perceived importance.</a:t>
            </a:r>
          </a:p>
          <a:p>
            <a:pPr algn="l">
              <a:buFont typeface="Arial" panose="020B0604020202020204" pitchFamily="34" charset="0"/>
              <a:buChar char="•"/>
            </a:pPr>
            <a:r>
              <a:rPr lang="en-US" b="0" i="0" dirty="0">
                <a:solidFill>
                  <a:srgbClr val="D1D5DB"/>
                </a:solidFill>
                <a:effectLst/>
                <a:latin typeface="Söhne"/>
              </a:rPr>
              <a:t>An effective ranking algorithm ensures that the most relevant objects are displayed prominently.</a:t>
            </a:r>
          </a:p>
        </p:txBody>
      </p:sp>
    </p:spTree>
    <p:extLst>
      <p:ext uri="{BB962C8B-B14F-4D97-AF65-F5344CB8AC3E}">
        <p14:creationId xmlns:p14="http://schemas.microsoft.com/office/powerpoint/2010/main" val="12296262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FFFFFF"/>
                </a:solidFill>
                <a:effectLst/>
                <a:latin typeface="Söhne"/>
              </a:rPr>
              <a:t>We will lay the groundwork for understanding search engines and the types of searches they employ to help users find relevant information efficiently.</a:t>
            </a:r>
            <a:endParaRPr lang="en-US" b="0" i="0" dirty="0">
              <a:solidFill>
                <a:srgbClr val="FFFFFF"/>
              </a:solidFill>
              <a:effectLst/>
              <a:latin typeface="Söhne"/>
            </a:endParaRPr>
          </a:p>
          <a:p>
            <a:pPr marL="158750" indent="0" algn="l">
              <a:buNone/>
            </a:pPr>
            <a:r>
              <a:rPr lang="en-US" b="1" i="0" dirty="0">
                <a:solidFill>
                  <a:srgbClr val="FFFFFF"/>
                </a:solidFill>
                <a:effectLst/>
                <a:latin typeface="Söhne"/>
              </a:rPr>
              <a:t>1. Introduction to Search Engines</a:t>
            </a:r>
            <a:endParaRPr lang="en-US" b="0" i="0" dirty="0">
              <a:solidFill>
                <a:srgbClr val="FFFFFF"/>
              </a:solidFill>
              <a:effectLst/>
              <a:latin typeface="Söhne"/>
            </a:endParaRPr>
          </a:p>
          <a:p>
            <a:pPr algn="l">
              <a:buFont typeface="Arial" panose="020B0604020202020204" pitchFamily="34" charset="0"/>
              <a:buChar char="•"/>
            </a:pPr>
            <a:r>
              <a:rPr lang="en-US" b="0" i="0" dirty="0">
                <a:solidFill>
                  <a:srgbClr val="FFFFFF"/>
                </a:solidFill>
                <a:effectLst/>
                <a:latin typeface="Söhne"/>
              </a:rPr>
              <a:t>Search engines play a pivotal role in organizing and retrieving vast amounts of information available on the internet.</a:t>
            </a:r>
          </a:p>
          <a:p>
            <a:pPr algn="l">
              <a:buFont typeface="Arial" panose="020B0604020202020204" pitchFamily="34" charset="0"/>
              <a:buChar char="•"/>
            </a:pPr>
            <a:r>
              <a:rPr lang="en-US" b="0" i="0" dirty="0">
                <a:solidFill>
                  <a:srgbClr val="FFFFFF"/>
                </a:solidFill>
                <a:effectLst/>
                <a:latin typeface="Söhne"/>
              </a:rPr>
              <a:t>They serve as powerful tools to help users navigate through the digital realm and find specific content based on their queries.</a:t>
            </a:r>
          </a:p>
          <a:p>
            <a:pPr marL="158750" indent="0" algn="l">
              <a:buNone/>
            </a:pPr>
            <a:r>
              <a:rPr lang="en-US" b="1" i="0" dirty="0">
                <a:solidFill>
                  <a:srgbClr val="FFFFFF"/>
                </a:solidFill>
                <a:effectLst/>
                <a:latin typeface="Söhne"/>
              </a:rPr>
              <a:t>2. Types of Search</a:t>
            </a:r>
            <a:endParaRPr lang="en-US" b="0" i="0" dirty="0">
              <a:solidFill>
                <a:srgbClr val="FFFFFF"/>
              </a:solidFill>
              <a:effectLst/>
              <a:latin typeface="Söhne"/>
            </a:endParaRPr>
          </a:p>
          <a:p>
            <a:pPr algn="l">
              <a:buFont typeface="Arial" panose="020B0604020202020204" pitchFamily="34" charset="0"/>
              <a:buChar char="•"/>
            </a:pPr>
            <a:r>
              <a:rPr lang="en-US" b="0" i="0" dirty="0">
                <a:solidFill>
                  <a:srgbClr val="FFFFFF"/>
                </a:solidFill>
                <a:effectLst/>
                <a:latin typeface="Söhne"/>
              </a:rPr>
              <a:t>Search engines utilize different techniques to find and present search results to users.</a:t>
            </a:r>
          </a:p>
          <a:p>
            <a:pPr algn="l">
              <a:buFont typeface="Arial" panose="020B0604020202020204" pitchFamily="34" charset="0"/>
              <a:buChar char="•"/>
            </a:pPr>
            <a:r>
              <a:rPr lang="en-US" b="0" i="0" dirty="0">
                <a:solidFill>
                  <a:srgbClr val="FFFFFF"/>
                </a:solidFill>
                <a:effectLst/>
                <a:latin typeface="Söhne"/>
              </a:rPr>
              <a:t>Two primary types of searches are commonly employed:</a:t>
            </a:r>
          </a:p>
          <a:p>
            <a:pPr algn="l"/>
            <a:r>
              <a:rPr lang="en-US" b="1" i="0" dirty="0">
                <a:solidFill>
                  <a:srgbClr val="FFFFFF"/>
                </a:solidFill>
                <a:effectLst/>
                <a:latin typeface="Söhne"/>
              </a:rPr>
              <a:t>a. Keyword Search</a:t>
            </a:r>
            <a:endParaRPr lang="en-US" b="0" i="0" dirty="0">
              <a:solidFill>
                <a:srgbClr val="FFFFFF"/>
              </a:solidFill>
              <a:effectLst/>
              <a:latin typeface="Söhne"/>
            </a:endParaRPr>
          </a:p>
          <a:p>
            <a:pPr algn="l">
              <a:buFont typeface="Arial" panose="020B0604020202020204" pitchFamily="34" charset="0"/>
              <a:buChar char="•"/>
            </a:pPr>
            <a:r>
              <a:rPr lang="en-US" b="0" i="0" dirty="0">
                <a:solidFill>
                  <a:srgbClr val="FFFFFF"/>
                </a:solidFill>
                <a:effectLst/>
                <a:latin typeface="Söhne"/>
              </a:rPr>
              <a:t>In this type of search, users enter specific keywords or phrases related to their information needs.</a:t>
            </a:r>
          </a:p>
          <a:p>
            <a:pPr algn="l">
              <a:buFont typeface="Arial" panose="020B0604020202020204" pitchFamily="34" charset="0"/>
              <a:buChar char="•"/>
            </a:pPr>
            <a:r>
              <a:rPr lang="en-US" b="0" i="0" dirty="0">
                <a:solidFill>
                  <a:srgbClr val="FFFFFF"/>
                </a:solidFill>
                <a:effectLst/>
                <a:latin typeface="Söhne"/>
              </a:rPr>
              <a:t>The search engine then scans its index to find web pages or content containing the entered keywords.</a:t>
            </a:r>
          </a:p>
          <a:p>
            <a:pPr algn="l">
              <a:buFont typeface="Arial" panose="020B0604020202020204" pitchFamily="34" charset="0"/>
              <a:buChar char="•"/>
            </a:pPr>
            <a:r>
              <a:rPr lang="en-US" b="0" i="0" dirty="0">
                <a:solidFill>
                  <a:srgbClr val="D1D5DB"/>
                </a:solidFill>
                <a:effectLst/>
                <a:latin typeface="Söhne"/>
              </a:rPr>
              <a:t>Along with the index, the search engine employs algorithms like BM25 Score to calculate the relevance of each web page to the entered keywords.</a:t>
            </a:r>
          </a:p>
          <a:p>
            <a:pPr algn="l">
              <a:buFont typeface="Arial" panose="020B0604020202020204" pitchFamily="34" charset="0"/>
              <a:buChar char="•"/>
            </a:pPr>
            <a:r>
              <a:rPr lang="en-US" b="0" i="0" dirty="0">
                <a:solidFill>
                  <a:srgbClr val="D1D5DB"/>
                </a:solidFill>
                <a:effectLst/>
                <a:latin typeface="Söhne"/>
              </a:rPr>
              <a:t>BM25 Score is a ranking algorithm that evaluates the relevance of a document based on the frequency and distribution of the query terms within the document.</a:t>
            </a:r>
            <a:endParaRPr lang="en-US" b="0" i="0" dirty="0">
              <a:solidFill>
                <a:srgbClr val="FFFFFF"/>
              </a:solidFill>
              <a:effectLst/>
              <a:latin typeface="Söhne"/>
            </a:endParaRPr>
          </a:p>
          <a:p>
            <a:pPr algn="l">
              <a:buFont typeface="Arial" panose="020B0604020202020204" pitchFamily="34" charset="0"/>
              <a:buChar char="•"/>
            </a:pPr>
            <a:r>
              <a:rPr lang="en-US" b="0" i="0" dirty="0">
                <a:solidFill>
                  <a:srgbClr val="FFFFFF"/>
                </a:solidFill>
                <a:effectLst/>
                <a:latin typeface="Söhne"/>
              </a:rPr>
              <a:t>Results are displayed based on relevance, typically presenting a list of links to relevant web pages.</a:t>
            </a:r>
          </a:p>
          <a:p>
            <a:pPr algn="l"/>
            <a:r>
              <a:rPr lang="en-US" b="1" i="0" dirty="0">
                <a:solidFill>
                  <a:srgbClr val="FFFFFF"/>
                </a:solidFill>
                <a:effectLst/>
                <a:latin typeface="Söhne"/>
              </a:rPr>
              <a:t>b. Semantic Search</a:t>
            </a:r>
            <a:endParaRPr lang="en-US" b="0" i="0" dirty="0">
              <a:solidFill>
                <a:srgbClr val="FFFFFF"/>
              </a:solidFill>
              <a:effectLst/>
              <a:latin typeface="Söhne"/>
            </a:endParaRPr>
          </a:p>
          <a:p>
            <a:pPr algn="l">
              <a:buFont typeface="Arial" panose="020B0604020202020204" pitchFamily="34" charset="0"/>
              <a:buChar char="•"/>
            </a:pPr>
            <a:r>
              <a:rPr lang="en-US" b="0" i="0" dirty="0">
                <a:solidFill>
                  <a:srgbClr val="FFFFFF"/>
                </a:solidFill>
                <a:effectLst/>
                <a:latin typeface="Söhne"/>
              </a:rPr>
              <a:t>Semantic search is an advanced search technique that aims to understand the user's intent and the contextual meaning behind the search query.</a:t>
            </a:r>
          </a:p>
          <a:p>
            <a:pPr algn="l">
              <a:buFont typeface="Arial" panose="020B0604020202020204" pitchFamily="34" charset="0"/>
              <a:buChar char="•"/>
            </a:pPr>
            <a:r>
              <a:rPr lang="en-US" b="0" i="0" dirty="0">
                <a:solidFill>
                  <a:srgbClr val="FFFFFF"/>
                </a:solidFill>
                <a:effectLst/>
                <a:latin typeface="Söhne"/>
              </a:rPr>
              <a:t>Instead of relying solely on exact keyword matches, semantic search takes into account the user's intent and the context of the query to deliver more relevant results.</a:t>
            </a:r>
          </a:p>
          <a:p>
            <a:pPr algn="l">
              <a:buFont typeface="Arial" panose="020B0604020202020204" pitchFamily="34" charset="0"/>
              <a:buChar char="•"/>
            </a:pPr>
            <a:r>
              <a:rPr lang="en-US" b="0" i="0" dirty="0">
                <a:solidFill>
                  <a:srgbClr val="D1D5DB"/>
                </a:solidFill>
                <a:effectLst/>
                <a:latin typeface="Söhne"/>
              </a:rPr>
              <a:t>The user input query is transformed into a vector representation using "text to Vector with Semantic" techniques.</a:t>
            </a:r>
          </a:p>
          <a:p>
            <a:pPr algn="l">
              <a:buFont typeface="Arial" panose="020B0604020202020204" pitchFamily="34" charset="0"/>
              <a:buChar char="•"/>
            </a:pPr>
            <a:r>
              <a:rPr lang="en-US" b="0" i="0" dirty="0">
                <a:solidFill>
                  <a:srgbClr val="D1D5DB"/>
                </a:solidFill>
                <a:effectLst/>
                <a:latin typeface="Söhne"/>
              </a:rPr>
              <a:t>This vector representation captures the semantic meaning of the query, enabling the search engine to comprehend the user's intent better.</a:t>
            </a:r>
          </a:p>
          <a:p>
            <a:pPr algn="l">
              <a:buFont typeface="Arial" panose="020B0604020202020204" pitchFamily="34" charset="0"/>
              <a:buChar char="•"/>
            </a:pPr>
            <a:r>
              <a:rPr lang="en-US" b="0" i="0" dirty="0">
                <a:solidFill>
                  <a:srgbClr val="D1D5DB"/>
                </a:solidFill>
                <a:effectLst/>
                <a:latin typeface="Söhne"/>
              </a:rPr>
              <a:t>The search engine then uses "Vector Data Search" to find documents or content that closely align with the vector representation of the query.</a:t>
            </a:r>
          </a:p>
          <a:p>
            <a:pPr algn="l">
              <a:buFont typeface="Arial" panose="020B0604020202020204" pitchFamily="34" charset="0"/>
              <a:buChar char="•"/>
            </a:pPr>
            <a:r>
              <a:rPr lang="en-US" b="0" i="0" dirty="0">
                <a:solidFill>
                  <a:srgbClr val="D1D5DB"/>
                </a:solidFill>
                <a:effectLst/>
                <a:latin typeface="Söhne"/>
              </a:rPr>
              <a:t>The result is a more contextually relevant set of search results, which enhances the search experience for users.</a:t>
            </a:r>
          </a:p>
        </p:txBody>
      </p:sp>
    </p:spTree>
    <p:extLst>
      <p:ext uri="{BB962C8B-B14F-4D97-AF65-F5344CB8AC3E}">
        <p14:creationId xmlns:p14="http://schemas.microsoft.com/office/powerpoint/2010/main" val="36711541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mj-lt"/>
              <a:buAutoNum type="arabicPeriod"/>
            </a:pPr>
            <a:r>
              <a:rPr lang="en-US" b="1" i="0" dirty="0">
                <a:effectLst/>
                <a:latin typeface="-apple-system"/>
              </a:rPr>
              <a:t>Search Engines:</a:t>
            </a:r>
            <a:endParaRPr lang="en-US" b="0" i="0" dirty="0">
              <a:effectLst/>
              <a:latin typeface="-apple-system"/>
            </a:endParaRPr>
          </a:p>
          <a:p>
            <a:pPr marL="742950" lvl="1" indent="-285750" algn="l">
              <a:buFont typeface="+mj-lt"/>
              <a:buAutoNum type="arabicPeriod"/>
            </a:pPr>
            <a:r>
              <a:rPr lang="en-US" b="0" i="0" dirty="0">
                <a:effectLst/>
                <a:latin typeface="-apple-system"/>
              </a:rPr>
              <a:t>Search engines work as the librarians of the internet, scanning billions of pages to provide the most relevant results for your search queries.</a:t>
            </a:r>
          </a:p>
          <a:p>
            <a:pPr marL="742950" lvl="1" indent="-285750" algn="l">
              <a:buFont typeface="+mj-lt"/>
              <a:buAutoNum type="arabicPeriod"/>
            </a:pPr>
            <a:r>
              <a:rPr lang="en-US" b="0" i="0" dirty="0">
                <a:effectLst/>
                <a:latin typeface="-apple-system"/>
              </a:rPr>
              <a:t>Traditional search engines operate primarily by scanning webpage text for matching keywords.</a:t>
            </a:r>
          </a:p>
          <a:p>
            <a:pPr algn="l">
              <a:buFont typeface="+mj-lt"/>
              <a:buAutoNum type="arabicPeriod"/>
            </a:pPr>
            <a:r>
              <a:rPr lang="en-US" b="1" i="0" dirty="0">
                <a:effectLst/>
                <a:latin typeface="-apple-system"/>
              </a:rPr>
              <a:t>Limitations of Traditional Search Engines:</a:t>
            </a:r>
            <a:endParaRPr lang="en-US" b="0" i="0" dirty="0">
              <a:effectLst/>
              <a:latin typeface="-apple-system"/>
            </a:endParaRPr>
          </a:p>
          <a:p>
            <a:pPr marL="742950" lvl="1" indent="-285750" algn="l">
              <a:buFont typeface="+mj-lt"/>
              <a:buAutoNum type="arabicPeriod"/>
            </a:pPr>
            <a:r>
              <a:rPr lang="en-US" b="0" i="0" dirty="0">
                <a:effectLst/>
                <a:latin typeface="-apple-system"/>
              </a:rPr>
              <a:t>Traditional methods are limited, akin to finding a book in a library by only looking at the words on the covers without understanding the actual content of the book.</a:t>
            </a:r>
          </a:p>
          <a:p>
            <a:pPr algn="l">
              <a:buFont typeface="+mj-lt"/>
              <a:buAutoNum type="arabicPeriod"/>
            </a:pPr>
            <a:r>
              <a:rPr lang="en-US" b="1" i="0" dirty="0">
                <a:effectLst/>
                <a:latin typeface="-apple-system"/>
              </a:rPr>
              <a:t>AI Revolution in Search Engines:</a:t>
            </a:r>
            <a:endParaRPr lang="en-US" b="0" i="0" dirty="0">
              <a:effectLst/>
              <a:latin typeface="-apple-system"/>
            </a:endParaRPr>
          </a:p>
          <a:p>
            <a:pPr marL="742950" lvl="1" indent="-285750" algn="l">
              <a:buFont typeface="+mj-lt"/>
              <a:buAutoNum type="arabicPeriod"/>
            </a:pPr>
            <a:r>
              <a:rPr lang="en-US" b="0" i="0" dirty="0">
                <a:effectLst/>
                <a:latin typeface="-apple-system"/>
              </a:rPr>
              <a:t>AI enables search engines to better understand the content and context of web pages and the user's intent.</a:t>
            </a:r>
          </a:p>
          <a:p>
            <a:pPr marL="742950" lvl="1" indent="-285750" algn="l">
              <a:buFont typeface="+mj-lt"/>
              <a:buAutoNum type="arabicPeriod"/>
            </a:pPr>
            <a:r>
              <a:rPr lang="en-US" b="0" i="0" dirty="0">
                <a:effectLst/>
                <a:latin typeface="-apple-system"/>
              </a:rPr>
              <a:t>AI can distinguish the context in which a word is used, enhancing the relevance of search results.</a:t>
            </a:r>
          </a:p>
          <a:p>
            <a:pPr marL="742950" lvl="1" indent="-285750" algn="l">
              <a:buFont typeface="+mj-lt"/>
              <a:buAutoNum type="arabicPeriod"/>
            </a:pPr>
            <a:r>
              <a:rPr lang="en-US" b="0" i="0" dirty="0">
                <a:effectLst/>
                <a:latin typeface="-apple-system"/>
              </a:rPr>
              <a:t>AI can personalize search results based on factors like previous searches and location.</a:t>
            </a:r>
          </a:p>
          <a:p>
            <a:pPr algn="l">
              <a:buFont typeface="+mj-lt"/>
              <a:buAutoNum type="arabicPeriod"/>
            </a:pPr>
            <a:r>
              <a:rPr lang="en-US" b="1" i="0" dirty="0">
                <a:effectLst/>
                <a:latin typeface="-apple-system"/>
              </a:rPr>
              <a:t>Advanced Capabilities of AI-powered Search Engines:</a:t>
            </a:r>
            <a:endParaRPr lang="en-US" b="0" i="0" dirty="0">
              <a:effectLst/>
              <a:latin typeface="-apple-system"/>
            </a:endParaRPr>
          </a:p>
          <a:p>
            <a:pPr marL="742950" lvl="1" indent="-285750" algn="l">
              <a:buFont typeface="+mj-lt"/>
              <a:buAutoNum type="arabicPeriod"/>
            </a:pPr>
            <a:r>
              <a:rPr lang="en-US" b="0" i="0" dirty="0">
                <a:effectLst/>
                <a:latin typeface="-apple-system"/>
              </a:rPr>
              <a:t>AI-powered search engines can analyze and understand various data types including text, images, videos, and even voice commands.</a:t>
            </a:r>
          </a:p>
          <a:p>
            <a:pPr marL="742950" lvl="1" indent="-285750" algn="l">
              <a:buFont typeface="+mj-lt"/>
              <a:buAutoNum type="arabicPeriod"/>
            </a:pPr>
            <a:r>
              <a:rPr lang="en-US" b="0" i="0" dirty="0">
                <a:effectLst/>
                <a:latin typeface="-apple-system"/>
              </a:rPr>
              <a:t>As a result, AI has transformed search engines from simple keyword-matching tools into sophisticated systems that understand and cater to the nuanced needs of users.</a:t>
            </a:r>
          </a:p>
          <a:p>
            <a:pPr marL="158750" indent="0" algn="l">
              <a:buNone/>
            </a:pPr>
            <a:r>
              <a:rPr lang="en-US" b="1" i="0" dirty="0">
                <a:solidFill>
                  <a:srgbClr val="FFFFFF"/>
                </a:solidFill>
                <a:effectLst/>
                <a:latin typeface="Söhne"/>
              </a:rPr>
              <a:t>5.     Types of Search</a:t>
            </a:r>
            <a:endParaRPr lang="en-US" b="0" i="0" dirty="0">
              <a:solidFill>
                <a:srgbClr val="FFFFFF"/>
              </a:solidFill>
              <a:effectLst/>
              <a:latin typeface="Söhne"/>
            </a:endParaRPr>
          </a:p>
          <a:p>
            <a:pPr algn="l">
              <a:buFont typeface="Arial" panose="020B0604020202020204" pitchFamily="34" charset="0"/>
              <a:buChar char="•"/>
            </a:pPr>
            <a:r>
              <a:rPr lang="en-US" b="0" i="0" dirty="0">
                <a:solidFill>
                  <a:srgbClr val="FFFFFF"/>
                </a:solidFill>
                <a:effectLst/>
                <a:latin typeface="Söhne"/>
              </a:rPr>
              <a:t>Search engines utilize different techniques to find and present search results to users.</a:t>
            </a:r>
          </a:p>
          <a:p>
            <a:pPr algn="l">
              <a:buFont typeface="Arial" panose="020B0604020202020204" pitchFamily="34" charset="0"/>
              <a:buChar char="•"/>
            </a:pPr>
            <a:r>
              <a:rPr lang="en-US" b="0" i="0" dirty="0">
                <a:solidFill>
                  <a:srgbClr val="FFFFFF"/>
                </a:solidFill>
                <a:effectLst/>
                <a:latin typeface="Söhne"/>
              </a:rPr>
              <a:t>Two primary types of searches are commonly employed:</a:t>
            </a:r>
          </a:p>
          <a:p>
            <a:pPr algn="l"/>
            <a:r>
              <a:rPr lang="en-US" b="1" i="0" dirty="0">
                <a:solidFill>
                  <a:srgbClr val="FFFFFF"/>
                </a:solidFill>
                <a:effectLst/>
                <a:latin typeface="Söhne"/>
              </a:rPr>
              <a:t>a. Keyword Search</a:t>
            </a:r>
            <a:endParaRPr lang="en-US" b="0" i="0" dirty="0">
              <a:solidFill>
                <a:srgbClr val="FFFFFF"/>
              </a:solidFill>
              <a:effectLst/>
              <a:latin typeface="Söhne"/>
            </a:endParaRPr>
          </a:p>
          <a:p>
            <a:pPr algn="l">
              <a:buFont typeface="Arial" panose="020B0604020202020204" pitchFamily="34" charset="0"/>
              <a:buChar char="•"/>
            </a:pPr>
            <a:r>
              <a:rPr lang="en-US" b="0" i="0" dirty="0">
                <a:solidFill>
                  <a:srgbClr val="FFFFFF"/>
                </a:solidFill>
                <a:effectLst/>
                <a:latin typeface="Söhne"/>
              </a:rPr>
              <a:t>In this type of search, users enter specific keywords or phrases related to their information needs.</a:t>
            </a:r>
          </a:p>
          <a:p>
            <a:pPr algn="l">
              <a:buFont typeface="Arial" panose="020B0604020202020204" pitchFamily="34" charset="0"/>
              <a:buChar char="•"/>
            </a:pPr>
            <a:r>
              <a:rPr lang="en-US" b="0" i="0" dirty="0">
                <a:solidFill>
                  <a:srgbClr val="FFFFFF"/>
                </a:solidFill>
                <a:effectLst/>
                <a:latin typeface="Söhne"/>
              </a:rPr>
              <a:t>The search engine then scans its index to find web pages or content containing the entered keywords.</a:t>
            </a:r>
          </a:p>
          <a:p>
            <a:pPr algn="l">
              <a:buFont typeface="Arial" panose="020B0604020202020204" pitchFamily="34" charset="0"/>
              <a:buChar char="•"/>
            </a:pPr>
            <a:r>
              <a:rPr lang="en-US" b="0" i="0" dirty="0">
                <a:solidFill>
                  <a:srgbClr val="D1D5DB"/>
                </a:solidFill>
                <a:effectLst/>
                <a:latin typeface="Söhne"/>
              </a:rPr>
              <a:t>Along with the index, the search engine employs algorithms like BM25 Score to calculate the relevance of each web page to the entered keywords.</a:t>
            </a:r>
          </a:p>
          <a:p>
            <a:pPr algn="l">
              <a:buFont typeface="Arial" panose="020B0604020202020204" pitchFamily="34" charset="0"/>
              <a:buChar char="•"/>
            </a:pPr>
            <a:r>
              <a:rPr lang="en-US" b="0" i="0" dirty="0">
                <a:solidFill>
                  <a:srgbClr val="D1D5DB"/>
                </a:solidFill>
                <a:effectLst/>
                <a:latin typeface="Söhne"/>
              </a:rPr>
              <a:t>BM25 Score is a ranking algorithm that evaluates the relevance of a document based on the frequency and distribution of the query terms within the document.</a:t>
            </a:r>
            <a:endParaRPr lang="en-US" b="0" i="0" dirty="0">
              <a:solidFill>
                <a:srgbClr val="FFFFFF"/>
              </a:solidFill>
              <a:effectLst/>
              <a:latin typeface="Söhne"/>
            </a:endParaRPr>
          </a:p>
          <a:p>
            <a:pPr algn="l">
              <a:buFont typeface="Arial" panose="020B0604020202020204" pitchFamily="34" charset="0"/>
              <a:buChar char="•"/>
            </a:pPr>
            <a:r>
              <a:rPr lang="en-US" b="0" i="0" dirty="0">
                <a:solidFill>
                  <a:srgbClr val="FFFFFF"/>
                </a:solidFill>
                <a:effectLst/>
                <a:latin typeface="Söhne"/>
              </a:rPr>
              <a:t>Results are displayed based on relevance, typically presenting a list of links to relevant web pages.</a:t>
            </a:r>
          </a:p>
          <a:p>
            <a:pPr algn="l"/>
            <a:r>
              <a:rPr lang="en-US" b="1" i="0" dirty="0">
                <a:solidFill>
                  <a:srgbClr val="FFFFFF"/>
                </a:solidFill>
                <a:effectLst/>
                <a:latin typeface="Söhne"/>
              </a:rPr>
              <a:t>b. Semantic Search</a:t>
            </a:r>
            <a:endParaRPr lang="en-US" b="0" i="0" dirty="0">
              <a:solidFill>
                <a:srgbClr val="FFFFFF"/>
              </a:solidFill>
              <a:effectLst/>
              <a:latin typeface="Söhne"/>
            </a:endParaRPr>
          </a:p>
          <a:p>
            <a:pPr algn="l">
              <a:buFont typeface="Arial" panose="020B0604020202020204" pitchFamily="34" charset="0"/>
              <a:buChar char="•"/>
            </a:pPr>
            <a:r>
              <a:rPr lang="en-US" b="0" i="0" dirty="0">
                <a:solidFill>
                  <a:srgbClr val="FFFFFF"/>
                </a:solidFill>
                <a:effectLst/>
                <a:latin typeface="Söhne"/>
              </a:rPr>
              <a:t>Semantic search is an advanced search technique that aims to understand the user's intent and the contextual meaning behind the search query.</a:t>
            </a:r>
          </a:p>
          <a:p>
            <a:pPr algn="l">
              <a:buFont typeface="Arial" panose="020B0604020202020204" pitchFamily="34" charset="0"/>
              <a:buChar char="•"/>
            </a:pPr>
            <a:r>
              <a:rPr lang="en-US" b="0" i="0" dirty="0">
                <a:solidFill>
                  <a:srgbClr val="FFFFFF"/>
                </a:solidFill>
                <a:effectLst/>
                <a:latin typeface="Söhne"/>
              </a:rPr>
              <a:t>Instead of relying solely on exact keyword matches, semantic search takes into account the user's intent and the context of the query to deliver more relevant results.</a:t>
            </a:r>
          </a:p>
          <a:p>
            <a:pPr algn="l">
              <a:buFont typeface="Arial" panose="020B0604020202020204" pitchFamily="34" charset="0"/>
              <a:buChar char="•"/>
            </a:pPr>
            <a:r>
              <a:rPr lang="en-US" b="0" i="0" dirty="0">
                <a:solidFill>
                  <a:srgbClr val="D1D5DB"/>
                </a:solidFill>
                <a:effectLst/>
                <a:latin typeface="Söhne"/>
              </a:rPr>
              <a:t>The user input query is transformed into a vector representation using "text to Vector with Semantic" techniques.</a:t>
            </a:r>
          </a:p>
          <a:p>
            <a:pPr algn="l">
              <a:buFont typeface="Arial" panose="020B0604020202020204" pitchFamily="34" charset="0"/>
              <a:buChar char="•"/>
            </a:pPr>
            <a:r>
              <a:rPr lang="en-US" b="0" i="0" dirty="0">
                <a:solidFill>
                  <a:srgbClr val="D1D5DB"/>
                </a:solidFill>
                <a:effectLst/>
                <a:latin typeface="Söhne"/>
              </a:rPr>
              <a:t>This vector representation captures the semantic meaning of the query, enabling the search engine to comprehend the user's intent better.</a:t>
            </a:r>
          </a:p>
          <a:p>
            <a:pPr algn="l">
              <a:buFont typeface="Arial" panose="020B0604020202020204" pitchFamily="34" charset="0"/>
              <a:buChar char="•"/>
            </a:pPr>
            <a:r>
              <a:rPr lang="en-US" b="0" i="0" dirty="0">
                <a:solidFill>
                  <a:srgbClr val="D1D5DB"/>
                </a:solidFill>
                <a:effectLst/>
                <a:latin typeface="Söhne"/>
              </a:rPr>
              <a:t>The search engine then uses "Vector Data Search" to find documents or content that closely align with the vector representation of the query.</a:t>
            </a:r>
          </a:p>
          <a:p>
            <a:pPr algn="l">
              <a:buFont typeface="Arial" panose="020B0604020202020204" pitchFamily="34" charset="0"/>
              <a:buChar char="•"/>
            </a:pPr>
            <a:r>
              <a:rPr lang="en-US" b="0" i="0" dirty="0">
                <a:solidFill>
                  <a:srgbClr val="D1D5DB"/>
                </a:solidFill>
                <a:effectLst/>
                <a:latin typeface="Söhne"/>
              </a:rPr>
              <a:t>The result is a more contextually relevant set of search results, which enhances the search experience for users.</a:t>
            </a:r>
          </a:p>
          <a:p>
            <a:pPr marL="742950" lvl="1" indent="-285750" algn="l">
              <a:buFont typeface="+mj-lt"/>
              <a:buAutoNum type="arabicPeriod"/>
            </a:pPr>
            <a:endParaRPr lang="en-US" b="0" i="0" dirty="0">
              <a:effectLst/>
              <a:latin typeface="-apple-system"/>
            </a:endParaRPr>
          </a:p>
        </p:txBody>
      </p:sp>
    </p:spTree>
    <p:extLst>
      <p:ext uri="{BB962C8B-B14F-4D97-AF65-F5344CB8AC3E}">
        <p14:creationId xmlns:p14="http://schemas.microsoft.com/office/powerpoint/2010/main" val="27617255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FFFFFF"/>
                </a:solidFill>
                <a:effectLst/>
                <a:latin typeface="Söhne"/>
              </a:rPr>
              <a:t>We will explore examples of different search techniques, including Keyword Search and Semantic Search, using well-known websites as examples.</a:t>
            </a:r>
            <a:endParaRPr lang="en-US" b="0" i="0" dirty="0">
              <a:solidFill>
                <a:srgbClr val="FFFFFF"/>
              </a:solidFill>
              <a:effectLst/>
              <a:latin typeface="Söhne"/>
            </a:endParaRPr>
          </a:p>
          <a:p>
            <a:pPr marL="158750" indent="0" algn="l">
              <a:buNone/>
            </a:pPr>
            <a:r>
              <a:rPr lang="en-US" b="1" i="0" dirty="0">
                <a:solidFill>
                  <a:srgbClr val="FFFFFF"/>
                </a:solidFill>
                <a:effectLst/>
                <a:latin typeface="Söhne"/>
              </a:rPr>
              <a:t>1. Example of Keyword Search: "moglix.com"</a:t>
            </a:r>
            <a:endParaRPr lang="en-US" b="0" i="0" dirty="0">
              <a:solidFill>
                <a:srgbClr val="FFFFFF"/>
              </a:solidFill>
              <a:effectLst/>
              <a:latin typeface="Söhne"/>
            </a:endParaRPr>
          </a:p>
          <a:p>
            <a:pPr algn="l">
              <a:buFont typeface="Arial" panose="020B0604020202020204" pitchFamily="34" charset="0"/>
              <a:buChar char="•"/>
            </a:pPr>
            <a:r>
              <a:rPr lang="en-US" b="0" i="0" dirty="0">
                <a:solidFill>
                  <a:srgbClr val="FFFFFF"/>
                </a:solidFill>
                <a:effectLst/>
                <a:latin typeface="Söhne"/>
              </a:rPr>
              <a:t>In a Keyword Search, users enter specific keywords or phrases related to their information needs.</a:t>
            </a:r>
          </a:p>
          <a:p>
            <a:pPr algn="l">
              <a:buFont typeface="Arial" panose="020B0604020202020204" pitchFamily="34" charset="0"/>
              <a:buChar char="•"/>
            </a:pPr>
            <a:r>
              <a:rPr lang="en-US" b="0" i="0" dirty="0">
                <a:solidFill>
                  <a:srgbClr val="FFFFFF"/>
                </a:solidFill>
                <a:effectLst/>
                <a:latin typeface="Söhne"/>
              </a:rPr>
              <a:t>For instance, if you search for "moglix.com," the search engine scans its index for web pages or content containing the exact keywords "</a:t>
            </a:r>
            <a:r>
              <a:rPr lang="en-US" b="0" i="0" dirty="0" err="1">
                <a:solidFill>
                  <a:srgbClr val="FFFFFF"/>
                </a:solidFill>
                <a:effectLst/>
                <a:latin typeface="Söhne"/>
              </a:rPr>
              <a:t>moglix</a:t>
            </a:r>
            <a:r>
              <a:rPr lang="en-US" b="0" i="0" dirty="0">
                <a:solidFill>
                  <a:srgbClr val="FFFFFF"/>
                </a:solidFill>
                <a:effectLst/>
                <a:latin typeface="Söhne"/>
              </a:rPr>
              <a:t>" and "com."</a:t>
            </a:r>
          </a:p>
          <a:p>
            <a:pPr algn="l">
              <a:buFont typeface="Arial" panose="020B0604020202020204" pitchFamily="34" charset="0"/>
              <a:buChar char="•"/>
            </a:pPr>
            <a:r>
              <a:rPr lang="en-US" b="0" i="0" dirty="0">
                <a:solidFill>
                  <a:srgbClr val="FFFFFF"/>
                </a:solidFill>
                <a:effectLst/>
                <a:latin typeface="Söhne"/>
              </a:rPr>
              <a:t>The results will typically display a list of links to web pages relevant to the entered keywords.</a:t>
            </a:r>
          </a:p>
          <a:p>
            <a:pPr marL="158750" indent="0" algn="l">
              <a:buNone/>
            </a:pPr>
            <a:r>
              <a:rPr lang="en-US" b="1" i="0" dirty="0">
                <a:solidFill>
                  <a:srgbClr val="FFFFFF"/>
                </a:solidFill>
                <a:effectLst/>
                <a:latin typeface="Söhne"/>
              </a:rPr>
              <a:t>2. Example of Semantic Search: "amazon.com"</a:t>
            </a:r>
            <a:endParaRPr lang="en-US" b="0" i="0" dirty="0">
              <a:solidFill>
                <a:srgbClr val="FFFFFF"/>
              </a:solidFill>
              <a:effectLst/>
              <a:latin typeface="Söhne"/>
            </a:endParaRPr>
          </a:p>
          <a:p>
            <a:pPr algn="l">
              <a:buFont typeface="Arial" panose="020B0604020202020204" pitchFamily="34" charset="0"/>
              <a:buChar char="•"/>
            </a:pPr>
            <a:r>
              <a:rPr lang="en-US" b="0" i="0" dirty="0">
                <a:solidFill>
                  <a:srgbClr val="FFFFFF"/>
                </a:solidFill>
                <a:effectLst/>
                <a:latin typeface="Söhne"/>
              </a:rPr>
              <a:t>Semantic Search is an advanced search technique that aims to understand the context and intent behind the search query.</a:t>
            </a:r>
          </a:p>
          <a:p>
            <a:pPr algn="l">
              <a:buFont typeface="Arial" panose="020B0604020202020204" pitchFamily="34" charset="0"/>
              <a:buChar char="•"/>
            </a:pPr>
            <a:r>
              <a:rPr lang="en-US" b="0" i="0" dirty="0">
                <a:solidFill>
                  <a:srgbClr val="FFFFFF"/>
                </a:solidFill>
                <a:effectLst/>
                <a:latin typeface="Söhne"/>
              </a:rPr>
              <a:t>When you search for "amazon.com" using Semantic Search, the search engine goes beyond the exact keyword match.</a:t>
            </a:r>
          </a:p>
          <a:p>
            <a:pPr algn="l">
              <a:buFont typeface="Arial" panose="020B0604020202020204" pitchFamily="34" charset="0"/>
              <a:buChar char="•"/>
            </a:pPr>
            <a:r>
              <a:rPr lang="en-US" b="0" i="0" dirty="0">
                <a:solidFill>
                  <a:srgbClr val="FFFFFF"/>
                </a:solidFill>
                <a:effectLst/>
                <a:latin typeface="Söhne"/>
              </a:rPr>
              <a:t>It interprets the user's intent and context to provide more relevant results related to Amazon, the well-known online retail giant.</a:t>
            </a:r>
          </a:p>
          <a:p>
            <a:pPr algn="l">
              <a:buFont typeface="Arial" panose="020B0604020202020204" pitchFamily="34" charset="0"/>
              <a:buChar char="•"/>
            </a:pPr>
            <a:r>
              <a:rPr lang="en-US" b="0" i="0" dirty="0">
                <a:solidFill>
                  <a:srgbClr val="FFFFFF"/>
                </a:solidFill>
                <a:effectLst/>
                <a:latin typeface="Söhne"/>
              </a:rPr>
              <a:t>The Semantic Search technique enables the search engine to grasp the user's intent, considering factors like user behavior, search history, and natural language understanding.</a:t>
            </a:r>
          </a:p>
          <a:p>
            <a:pPr marL="158750" indent="0" algn="l">
              <a:buNone/>
            </a:pPr>
            <a:r>
              <a:rPr lang="en-US" b="0" i="1" dirty="0">
                <a:solidFill>
                  <a:srgbClr val="FFFFFF"/>
                </a:solidFill>
                <a:effectLst/>
                <a:latin typeface="Söhne"/>
              </a:rPr>
              <a:t>Next slide, we will dive deeper into the workings of Keyword Search and Semantic Search, exploring the underlying technologies that make these search techniques more efficient and user-friendly.</a:t>
            </a:r>
            <a:br>
              <a:rPr lang="en-US" b="0" i="0" dirty="0">
                <a:solidFill>
                  <a:srgbClr val="FFFFFF"/>
                </a:solidFill>
                <a:effectLst/>
                <a:latin typeface="Söhne"/>
              </a:rPr>
            </a:br>
            <a:endParaRPr lang="en-US" b="0" i="0" dirty="0">
              <a:solidFill>
                <a:srgbClr val="374151"/>
              </a:solidFill>
              <a:effectLst/>
              <a:latin typeface="Söhne"/>
            </a:endParaRPr>
          </a:p>
        </p:txBody>
      </p:sp>
    </p:spTree>
    <p:extLst>
      <p:ext uri="{BB962C8B-B14F-4D97-AF65-F5344CB8AC3E}">
        <p14:creationId xmlns:p14="http://schemas.microsoft.com/office/powerpoint/2010/main" val="389648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28d6e0a6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28d6e0a6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1" dirty="0">
                <a:solidFill>
                  <a:srgbClr val="D1D5DB"/>
                </a:solidFill>
                <a:effectLst/>
                <a:latin typeface="Söhne"/>
              </a:rPr>
              <a:t>We will delve into the mechanics of Keyword Search, exploring how search engines process and retrieve information based on exact word matches.</a:t>
            </a:r>
            <a:endParaRPr lang="en-US" b="0" i="0" dirty="0">
              <a:solidFill>
                <a:srgbClr val="D1D5DB"/>
              </a:solidFill>
              <a:effectLst/>
              <a:latin typeface="Söhne"/>
            </a:endParaRPr>
          </a:p>
          <a:p>
            <a:pPr marL="158750" indent="0" algn="l">
              <a:buNone/>
            </a:pPr>
            <a:r>
              <a:rPr lang="en-US" b="1" i="0" dirty="0">
                <a:solidFill>
                  <a:srgbClr val="D1D5DB"/>
                </a:solidFill>
                <a:effectLst/>
                <a:latin typeface="Söhne"/>
              </a:rPr>
              <a:t>1. Keyword Search</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In Keyword Search, users enter specific keywords or phrases related to their information needs.</a:t>
            </a:r>
          </a:p>
          <a:p>
            <a:pPr algn="l">
              <a:buFont typeface="Arial" panose="020B0604020202020204" pitchFamily="34" charset="0"/>
              <a:buChar char="•"/>
            </a:pPr>
            <a:r>
              <a:rPr lang="en-US" b="0" i="0" dirty="0">
                <a:solidFill>
                  <a:srgbClr val="D1D5DB"/>
                </a:solidFill>
                <a:effectLst/>
                <a:latin typeface="Söhne"/>
              </a:rPr>
              <a:t>The search engine then matches these exact words to the inverted index, a data structure that maps words to their corresponding documents or web pages.</a:t>
            </a:r>
          </a:p>
          <a:p>
            <a:pPr algn="l">
              <a:buFont typeface="Arial" panose="020B0604020202020204" pitchFamily="34" charset="0"/>
              <a:buChar char="•"/>
            </a:pPr>
            <a:r>
              <a:rPr lang="en-US" b="0" i="0" dirty="0">
                <a:solidFill>
                  <a:srgbClr val="D1D5DB"/>
                </a:solidFill>
                <a:effectLst/>
                <a:latin typeface="Söhne"/>
              </a:rPr>
              <a:t>By matching the user's input with the inverted index, the search engine identifies the documents or web pages containing the exact keywords.</a:t>
            </a:r>
          </a:p>
          <a:p>
            <a:pPr marL="158750" indent="0" algn="l">
              <a:buNone/>
            </a:pPr>
            <a:r>
              <a:rPr lang="en-US" b="1" i="0" dirty="0">
                <a:solidFill>
                  <a:srgbClr val="D1D5DB"/>
                </a:solidFill>
                <a:effectLst/>
                <a:latin typeface="Söhne"/>
              </a:rPr>
              <a:t>2. Algorithms for Keyword Search and Default Similarity Algorithm</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Keyword Search employs various algorithms to calculate the relevance of documents to the user's search query.</a:t>
            </a:r>
          </a:p>
          <a:p>
            <a:pPr algn="l">
              <a:buFont typeface="Arial" panose="020B0604020202020204" pitchFamily="34" charset="0"/>
              <a:buChar char="•"/>
            </a:pPr>
            <a:r>
              <a:rPr lang="en-US" b="0" i="0" dirty="0">
                <a:solidFill>
                  <a:srgbClr val="D1D5DB"/>
                </a:solidFill>
                <a:effectLst/>
                <a:latin typeface="Söhne"/>
              </a:rPr>
              <a:t>Two common algorithms used in Keyword Search are:</a:t>
            </a:r>
          </a:p>
          <a:p>
            <a:pPr algn="l"/>
            <a:r>
              <a:rPr lang="en-US" b="1" i="0" dirty="0">
                <a:solidFill>
                  <a:srgbClr val="D1D5DB"/>
                </a:solidFill>
                <a:effectLst/>
                <a:latin typeface="Söhne"/>
              </a:rPr>
              <a:t>a. TF-IDF (Term Frequency-Inverse Document Frequency)</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TF-IDF measures the importance of a term within a document relative to the entire collection of documents.</a:t>
            </a:r>
          </a:p>
          <a:p>
            <a:pPr algn="l">
              <a:buFont typeface="Arial" panose="020B0604020202020204" pitchFamily="34" charset="0"/>
              <a:buChar char="•"/>
            </a:pPr>
            <a:r>
              <a:rPr lang="en-US" b="0" i="0" dirty="0">
                <a:solidFill>
                  <a:srgbClr val="D1D5DB"/>
                </a:solidFill>
                <a:effectLst/>
                <a:latin typeface="Söhne"/>
              </a:rPr>
              <a:t>It considers both the term frequency (how often a term appears in a document) and the inverse document frequency (how rare or common the term is across the entire document collection).</a:t>
            </a:r>
          </a:p>
          <a:p>
            <a:pPr algn="l">
              <a:buFont typeface="Arial" panose="020B0604020202020204" pitchFamily="34" charset="0"/>
              <a:buChar char="•"/>
            </a:pPr>
            <a:r>
              <a:rPr lang="en-US" b="0" i="0" dirty="0">
                <a:solidFill>
                  <a:srgbClr val="D1D5DB"/>
                </a:solidFill>
                <a:effectLst/>
                <a:latin typeface="Söhne"/>
              </a:rPr>
              <a:t>Higher TF-IDF scores indicate greater relevance of a term to a specific document and the user's search query.</a:t>
            </a:r>
          </a:p>
          <a:p>
            <a:pPr algn="l"/>
            <a:r>
              <a:rPr lang="en-US" b="1" i="0" dirty="0">
                <a:solidFill>
                  <a:srgbClr val="D1D5DB"/>
                </a:solidFill>
                <a:effectLst/>
                <a:latin typeface="Söhne"/>
              </a:rPr>
              <a:t>b. Practical Search Algorithm (Elasticsearch's Default Algorithm)</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Elasticsearch, a popular search engine, uses its default search algorithm, which combines multiple factors to determine document relevance.</a:t>
            </a:r>
          </a:p>
          <a:p>
            <a:pPr algn="l">
              <a:buFont typeface="Arial" panose="020B0604020202020204" pitchFamily="34" charset="0"/>
              <a:buChar char="•"/>
            </a:pPr>
            <a:r>
              <a:rPr lang="en-US" b="0" i="0" dirty="0">
                <a:solidFill>
                  <a:srgbClr val="D1D5DB"/>
                </a:solidFill>
                <a:effectLst/>
                <a:latin typeface="Söhne"/>
              </a:rPr>
              <a:t>The scoring process plays an important part in determining the relevance of documents during a search operation.</a:t>
            </a:r>
          </a:p>
          <a:p>
            <a:pPr algn="l">
              <a:buFont typeface="Arial" panose="020B0604020202020204" pitchFamily="34" charset="0"/>
              <a:buChar char="•"/>
            </a:pPr>
            <a:r>
              <a:rPr lang="en-US" b="0" i="0" dirty="0">
                <a:solidFill>
                  <a:srgbClr val="D1D5DB"/>
                </a:solidFill>
                <a:effectLst/>
                <a:latin typeface="Söhne"/>
              </a:rPr>
              <a:t>The practical search algorithm takes into account factors like term frequency, document frequency, field length normalization, and other statistical measures to rank search results.</a:t>
            </a:r>
          </a:p>
        </p:txBody>
      </p:sp>
    </p:spTree>
    <p:extLst>
      <p:ext uri="{BB962C8B-B14F-4D97-AF65-F5344CB8AC3E}">
        <p14:creationId xmlns:p14="http://schemas.microsoft.com/office/powerpoint/2010/main" val="32746877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1.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11.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11.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11.xml"/><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11.xml"/><Relationship Id="rId4" Type="http://schemas.openxmlformats.org/officeDocument/2006/relationships/image" Target="../media/image29.png"/></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hyperlink" Target="https://python.langchain.com/docs/modules/data_connection/document_loaders/" TargetMode="External"/><Relationship Id="rId2" Type="http://schemas.openxmlformats.org/officeDocument/2006/relationships/notesSlide" Target="../notesSlides/notesSlide28.xml"/><Relationship Id="rId1" Type="http://schemas.openxmlformats.org/officeDocument/2006/relationships/slideLayout" Target="../slideLayouts/slideLayout11.xml"/><Relationship Id="rId5" Type="http://schemas.openxmlformats.org/officeDocument/2006/relationships/image" Target="../media/image34.png"/><Relationship Id="rId4" Type="http://schemas.openxmlformats.org/officeDocument/2006/relationships/image" Target="../media/image33.png"/></Relationships>
</file>

<file path=ppt/slides/_rels/slide2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9.xml"/><Relationship Id="rId1" Type="http://schemas.openxmlformats.org/officeDocument/2006/relationships/slideLayout" Target="../slideLayouts/slideLayout11.xml"/><Relationship Id="rId5" Type="http://schemas.openxmlformats.org/officeDocument/2006/relationships/image" Target="../media/image37.png"/><Relationship Id="rId4" Type="http://schemas.openxmlformats.org/officeDocument/2006/relationships/image" Target="../media/image3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3.xml"/><Relationship Id="rId1" Type="http://schemas.openxmlformats.org/officeDocument/2006/relationships/slideLayout" Target="../slideLayouts/slideLayout11.xml"/><Relationship Id="rId5" Type="http://schemas.openxmlformats.org/officeDocument/2006/relationships/image" Target="../media/image41.png"/><Relationship Id="rId4" Type="http://schemas.openxmlformats.org/officeDocument/2006/relationships/image" Target="../media/image40.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39.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40.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42.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46.xml"/><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47.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1.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7" name="Google Shape;57;p13"/>
          <p:cNvSpPr txBox="1"/>
          <p:nvPr/>
        </p:nvSpPr>
        <p:spPr>
          <a:xfrm>
            <a:off x="579585" y="545866"/>
            <a:ext cx="8228083" cy="1169521"/>
          </a:xfrm>
          <a:prstGeom prst="rect">
            <a:avLst/>
          </a:prstGeom>
          <a:noFill/>
          <a:ln>
            <a:noFill/>
          </a:ln>
        </p:spPr>
        <p:txBody>
          <a:bodyPr spcFirstLastPara="1" wrap="square" lIns="91425" tIns="91425" rIns="91425" bIns="91425" anchor="t" anchorCtr="0">
            <a:spAutoFit/>
          </a:bodyPr>
          <a:lstStyle/>
          <a:p>
            <a:r>
              <a:rPr lang="en-US" sz="3200" b="0" dirty="0">
                <a:solidFill>
                  <a:schemeClr val="tx1"/>
                </a:solidFill>
                <a:effectLst/>
              </a:rPr>
              <a:t>Building </a:t>
            </a:r>
            <a:r>
              <a:rPr lang="en-US" sz="3200" dirty="0">
                <a:solidFill>
                  <a:schemeClr val="tx1"/>
                </a:solidFill>
              </a:rPr>
              <a:t>Personal </a:t>
            </a:r>
            <a:r>
              <a:rPr lang="en-US" sz="3200" b="0" dirty="0">
                <a:solidFill>
                  <a:schemeClr val="tx1"/>
                </a:solidFill>
                <a:effectLst/>
              </a:rPr>
              <a:t>Search Engine Using Vector Databases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6" name="Google Shape;76;p15"/>
          <p:cNvSpPr txBox="1"/>
          <p:nvPr/>
        </p:nvSpPr>
        <p:spPr>
          <a:xfrm>
            <a:off x="172477" y="874760"/>
            <a:ext cx="5879645" cy="2554515"/>
          </a:xfrm>
          <a:prstGeom prst="rect">
            <a:avLst/>
          </a:prstGeom>
          <a:noFill/>
          <a:ln>
            <a:noFill/>
          </a:ln>
        </p:spPr>
        <p:txBody>
          <a:bodyPr spcFirstLastPara="1" wrap="square" lIns="91425" tIns="91425" rIns="91425" bIns="91425" anchor="t" anchorCtr="0">
            <a:spAutoFit/>
          </a:bodyPr>
          <a:lstStyle/>
          <a:p>
            <a:pPr lvl="0" algn="l" rtl="0">
              <a:spcBef>
                <a:spcPts val="0"/>
              </a:spcBef>
              <a:spcAft>
                <a:spcPts val="0"/>
              </a:spcAft>
              <a:buClr>
                <a:schemeClr val="dk1"/>
              </a:buClr>
              <a:buSzPts val="1400"/>
            </a:pPr>
            <a:r>
              <a:rPr lang="en-US" b="1" dirty="0">
                <a:solidFill>
                  <a:srgbClr val="16191F"/>
                </a:solidFill>
                <a:latin typeface="+mn-lt"/>
              </a:rPr>
              <a:t>Pillars of Semantic Search</a:t>
            </a:r>
            <a:endParaRPr lang="en-US" b="1" i="0" dirty="0">
              <a:solidFill>
                <a:srgbClr val="16191F"/>
              </a:solidFill>
              <a:effectLst/>
              <a:latin typeface="+mn-lt"/>
            </a:endParaRPr>
          </a:p>
          <a:p>
            <a:pPr lvl="0" algn="l" rtl="0">
              <a:spcBef>
                <a:spcPts val="0"/>
              </a:spcBef>
              <a:spcAft>
                <a:spcPts val="0"/>
              </a:spcAft>
              <a:buClr>
                <a:schemeClr val="dk1"/>
              </a:buClr>
              <a:buSzPts val="1400"/>
            </a:pPr>
            <a:endParaRPr lang="en-US" b="1" i="0" dirty="0">
              <a:solidFill>
                <a:srgbClr val="16191F"/>
              </a:solidFill>
              <a:effectLst/>
              <a:latin typeface="+mn-lt"/>
            </a:endParaRPr>
          </a:p>
          <a:p>
            <a:pPr marL="285750" lvl="1" indent="-285750">
              <a:buClr>
                <a:schemeClr val="dk1"/>
              </a:buClr>
              <a:buSzPts val="1400"/>
              <a:buFont typeface="Poppins"/>
              <a:buChar char="•"/>
            </a:pPr>
            <a:r>
              <a:rPr lang="en-US" dirty="0">
                <a:solidFill>
                  <a:schemeClr val="dk1"/>
                </a:solidFill>
                <a:latin typeface="+mn-lt"/>
                <a:ea typeface="Poppins"/>
                <a:cs typeface="Poppins"/>
                <a:sym typeface="Poppins"/>
              </a:rPr>
              <a:t>NLP and Text Data Vectorization</a:t>
            </a:r>
          </a:p>
          <a:p>
            <a:pPr marL="285750" lvl="3" indent="-285750">
              <a:buClr>
                <a:schemeClr val="dk1"/>
              </a:buClr>
              <a:buSzPts val="1400"/>
              <a:buFont typeface="Poppins"/>
              <a:buChar char="•"/>
            </a:pPr>
            <a:endParaRPr lang="en-US" dirty="0">
              <a:solidFill>
                <a:schemeClr val="dk1"/>
              </a:solidFill>
              <a:latin typeface="+mn-lt"/>
              <a:ea typeface="Poppins"/>
              <a:cs typeface="Poppins"/>
              <a:sym typeface="Poppins"/>
            </a:endParaRPr>
          </a:p>
          <a:p>
            <a:pPr marL="285750" lvl="1" indent="-285750">
              <a:buClr>
                <a:schemeClr val="dk1"/>
              </a:buClr>
              <a:buSzPts val="1400"/>
              <a:buFont typeface="Poppins"/>
              <a:buChar char="•"/>
            </a:pPr>
            <a:r>
              <a:rPr lang="en-US" dirty="0">
                <a:solidFill>
                  <a:schemeClr val="dk1"/>
                </a:solidFill>
                <a:latin typeface="+mn-lt"/>
                <a:ea typeface="Poppins"/>
                <a:cs typeface="Poppins"/>
                <a:sym typeface="Poppins"/>
              </a:rPr>
              <a:t>Vector Search</a:t>
            </a:r>
          </a:p>
          <a:p>
            <a:pPr lvl="2">
              <a:buClr>
                <a:schemeClr val="dk1"/>
              </a:buClr>
              <a:buSzPts val="1400"/>
            </a:pPr>
            <a:endParaRPr lang="en-US" dirty="0">
              <a:solidFill>
                <a:schemeClr val="dk1"/>
              </a:solidFill>
              <a:latin typeface="+mn-lt"/>
              <a:ea typeface="Poppins"/>
              <a:cs typeface="Poppins"/>
              <a:sym typeface="Poppins"/>
            </a:endParaRPr>
          </a:p>
          <a:p>
            <a:pPr lvl="2">
              <a:buClr>
                <a:schemeClr val="dk1"/>
              </a:buClr>
              <a:buSzPts val="1400"/>
            </a:pPr>
            <a:endParaRPr lang="en-US" dirty="0">
              <a:solidFill>
                <a:schemeClr val="dk1"/>
              </a:solidFill>
              <a:latin typeface="+mn-lt"/>
              <a:ea typeface="Poppins"/>
              <a:cs typeface="Poppins"/>
              <a:sym typeface="Poppins"/>
            </a:endParaRPr>
          </a:p>
          <a:p>
            <a:pPr lvl="2">
              <a:buClr>
                <a:schemeClr val="dk1"/>
              </a:buClr>
              <a:buSzPts val="1400"/>
            </a:pPr>
            <a:endParaRPr lang="en-US" dirty="0">
              <a:solidFill>
                <a:schemeClr val="dk1"/>
              </a:solidFill>
              <a:latin typeface="+mn-lt"/>
              <a:ea typeface="Poppins"/>
              <a:cs typeface="Poppins"/>
              <a:sym typeface="Poppins"/>
            </a:endParaRPr>
          </a:p>
          <a:p>
            <a:pPr marL="285750" lvl="1" indent="-285750">
              <a:buClr>
                <a:schemeClr val="dk1"/>
              </a:buClr>
              <a:buSzPts val="1400"/>
              <a:buFont typeface="Poppins"/>
              <a:buChar char="•"/>
            </a:pPr>
            <a:endParaRPr lang="en-US" dirty="0">
              <a:solidFill>
                <a:schemeClr val="dk1"/>
              </a:solidFill>
              <a:latin typeface="+mn-lt"/>
              <a:ea typeface="Poppins"/>
              <a:cs typeface="Poppins"/>
              <a:sym typeface="Poppins"/>
            </a:endParaRPr>
          </a:p>
          <a:p>
            <a:pPr lvl="1">
              <a:buClr>
                <a:schemeClr val="dk1"/>
              </a:buClr>
              <a:buSzPts val="1400"/>
            </a:pPr>
            <a:endParaRPr lang="en-US" dirty="0">
              <a:solidFill>
                <a:schemeClr val="dk1"/>
              </a:solidFill>
              <a:latin typeface="+mn-lt"/>
              <a:ea typeface="Poppins"/>
              <a:cs typeface="Poppins"/>
              <a:sym typeface="Poppins"/>
            </a:endParaRPr>
          </a:p>
          <a:p>
            <a:pPr lvl="1">
              <a:buClr>
                <a:schemeClr val="dk1"/>
              </a:buClr>
              <a:buSzPts val="1400"/>
            </a:pPr>
            <a:endParaRPr lang="en-US" dirty="0">
              <a:solidFill>
                <a:schemeClr val="dk1"/>
              </a:solidFill>
              <a:latin typeface="+mn-lt"/>
              <a:ea typeface="Poppins"/>
              <a:cs typeface="Poppins"/>
              <a:sym typeface="Poppins"/>
            </a:endParaRPr>
          </a:p>
        </p:txBody>
      </p:sp>
      <p:sp>
        <p:nvSpPr>
          <p:cNvPr id="5" name="TextBox 4">
            <a:extLst>
              <a:ext uri="{FF2B5EF4-FFF2-40B4-BE49-F238E27FC236}">
                <a16:creationId xmlns:a16="http://schemas.microsoft.com/office/drawing/2014/main" id="{8FDE7FEA-A3DD-1DBF-EDA3-6DDE5EEC9D0B}"/>
              </a:ext>
            </a:extLst>
          </p:cNvPr>
          <p:cNvSpPr txBox="1"/>
          <p:nvPr/>
        </p:nvSpPr>
        <p:spPr>
          <a:xfrm>
            <a:off x="311700" y="322733"/>
            <a:ext cx="4333238" cy="400110"/>
          </a:xfrm>
          <a:prstGeom prst="rect">
            <a:avLst/>
          </a:prstGeom>
          <a:noFill/>
        </p:spPr>
        <p:txBody>
          <a:bodyPr wrap="none" rtlCol="0">
            <a:spAutoFit/>
          </a:bodyPr>
          <a:lstStyle/>
          <a:p>
            <a:r>
              <a:rPr lang="en-US" sz="2000" dirty="0">
                <a:latin typeface="+mn-lt"/>
              </a:rPr>
              <a:t>How Semantic Search Engines work</a:t>
            </a:r>
          </a:p>
        </p:txBody>
      </p:sp>
      <p:graphicFrame>
        <p:nvGraphicFramePr>
          <p:cNvPr id="2" name="Table 3">
            <a:extLst>
              <a:ext uri="{FF2B5EF4-FFF2-40B4-BE49-F238E27FC236}">
                <a16:creationId xmlns:a16="http://schemas.microsoft.com/office/drawing/2014/main" id="{E99E4D9F-B60F-8A92-7F8C-1902FB29CAB9}"/>
              </a:ext>
            </a:extLst>
          </p:cNvPr>
          <p:cNvGraphicFramePr>
            <a:graphicFrameLocks noGrp="1"/>
          </p:cNvGraphicFramePr>
          <p:nvPr>
            <p:extLst>
              <p:ext uri="{D42A27DB-BD31-4B8C-83A1-F6EECF244321}">
                <p14:modId xmlns:p14="http://schemas.microsoft.com/office/powerpoint/2010/main" val="3154355718"/>
              </p:ext>
            </p:extLst>
          </p:nvPr>
        </p:nvGraphicFramePr>
        <p:xfrm>
          <a:off x="3543300" y="942975"/>
          <a:ext cx="4176736" cy="1659626"/>
        </p:xfrm>
        <a:graphic>
          <a:graphicData uri="http://schemas.openxmlformats.org/drawingml/2006/table">
            <a:tbl>
              <a:tblPr firstRow="1" bandRow="1">
                <a:tableStyleId>{5C22544A-7EE6-4342-B048-85BDC9FD1C3A}</a:tableStyleId>
              </a:tblPr>
              <a:tblGrid>
                <a:gridCol w="2088368">
                  <a:extLst>
                    <a:ext uri="{9D8B030D-6E8A-4147-A177-3AD203B41FA5}">
                      <a16:colId xmlns:a16="http://schemas.microsoft.com/office/drawing/2014/main" val="2805873226"/>
                    </a:ext>
                  </a:extLst>
                </a:gridCol>
                <a:gridCol w="2088368">
                  <a:extLst>
                    <a:ext uri="{9D8B030D-6E8A-4147-A177-3AD203B41FA5}">
                      <a16:colId xmlns:a16="http://schemas.microsoft.com/office/drawing/2014/main" val="1764688118"/>
                    </a:ext>
                  </a:extLst>
                </a:gridCol>
              </a:tblGrid>
              <a:tr h="437813">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solidFill>
                            <a:schemeClr val="dk1"/>
                          </a:solidFill>
                          <a:latin typeface="+mn-lt"/>
                          <a:ea typeface="Poppins"/>
                          <a:cs typeface="Poppins"/>
                          <a:sym typeface="Poppins"/>
                        </a:rPr>
                        <a:t>Algorithms Behind Generating Vector Embeddings</a:t>
                      </a:r>
                    </a:p>
                    <a:p>
                      <a:endParaRPr lang="en-US" sz="1000"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solidFill>
                            <a:schemeClr val="dk1"/>
                          </a:solidFill>
                          <a:latin typeface="+mn-lt"/>
                          <a:ea typeface="Poppins"/>
                          <a:cs typeface="Poppins"/>
                          <a:sym typeface="Poppins"/>
                        </a:rPr>
                        <a:t>Algorithms Behind Vector Search</a:t>
                      </a:r>
                    </a:p>
                    <a:p>
                      <a:endParaRPr lang="en-US" sz="1000" dirty="0"/>
                    </a:p>
                  </a:txBody>
                  <a:tcPr/>
                </a:tc>
                <a:extLst>
                  <a:ext uri="{0D108BD9-81ED-4DB2-BD59-A6C34878D82A}">
                    <a16:rowId xmlns:a16="http://schemas.microsoft.com/office/drawing/2014/main" val="3117923170"/>
                  </a:ext>
                </a:extLst>
              </a:tr>
              <a:tr h="318506">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solidFill>
                            <a:schemeClr val="dk1"/>
                          </a:solidFill>
                          <a:latin typeface="+mn-lt"/>
                          <a:ea typeface="Poppins"/>
                          <a:cs typeface="Poppins"/>
                          <a:sym typeface="Poppins"/>
                        </a:rPr>
                        <a:t>Word2vec</a:t>
                      </a:r>
                    </a:p>
                  </a:txBody>
                  <a:tcPr/>
                </a:tc>
                <a:tc>
                  <a:txBody>
                    <a:bodyPr/>
                    <a:lstStyle/>
                    <a:p>
                      <a:r>
                        <a:rPr lang="en-US" sz="1000" b="0" i="0" u="none" strike="noStrike" cap="none" dirty="0">
                          <a:solidFill>
                            <a:schemeClr val="dk1"/>
                          </a:solidFill>
                          <a:effectLst/>
                          <a:latin typeface="+mn-lt"/>
                          <a:ea typeface="+mn-ea"/>
                          <a:cs typeface="+mn-cs"/>
                          <a:sym typeface="Arial"/>
                        </a:rPr>
                        <a:t>k-Nearest Neighbors (k-NN)</a:t>
                      </a:r>
                      <a:endParaRPr lang="en-US" sz="1000" b="0" dirty="0"/>
                    </a:p>
                  </a:txBody>
                  <a:tcPr/>
                </a:tc>
                <a:extLst>
                  <a:ext uri="{0D108BD9-81ED-4DB2-BD59-A6C34878D82A}">
                    <a16:rowId xmlns:a16="http://schemas.microsoft.com/office/drawing/2014/main" val="3925952779"/>
                  </a:ext>
                </a:extLst>
              </a:tr>
              <a:tr h="312723">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solidFill>
                            <a:schemeClr val="dk1"/>
                          </a:solidFill>
                          <a:latin typeface="+mn-lt"/>
                          <a:ea typeface="Poppins"/>
                          <a:cs typeface="Poppins"/>
                          <a:sym typeface="Poppins"/>
                        </a:rPr>
                        <a:t>Open AI (what we will use)</a:t>
                      </a:r>
                    </a:p>
                  </a:txBody>
                  <a:tcPr/>
                </a:tc>
                <a:tc>
                  <a:txBody>
                    <a:bodyPr/>
                    <a:lstStyle/>
                    <a:p>
                      <a:r>
                        <a:rPr lang="en-US" sz="1000" b="0" i="0" u="none" strike="noStrike" cap="none" dirty="0">
                          <a:solidFill>
                            <a:schemeClr val="dk1"/>
                          </a:solidFill>
                          <a:effectLst/>
                          <a:latin typeface="+mn-lt"/>
                          <a:ea typeface="+mn-ea"/>
                          <a:cs typeface="+mn-cs"/>
                          <a:sym typeface="Arial"/>
                        </a:rPr>
                        <a:t>Hierarchical Navigable Small World (HNSW)</a:t>
                      </a:r>
                      <a:endParaRPr lang="en-US" sz="1000" b="0" dirty="0"/>
                    </a:p>
                  </a:txBody>
                  <a:tcPr/>
                </a:tc>
                <a:extLst>
                  <a:ext uri="{0D108BD9-81ED-4DB2-BD59-A6C34878D82A}">
                    <a16:rowId xmlns:a16="http://schemas.microsoft.com/office/drawing/2014/main" val="962595835"/>
                  </a:ext>
                </a:extLst>
              </a:tr>
              <a:tr h="312723">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solidFill>
                            <a:schemeClr val="dk1"/>
                          </a:solidFill>
                          <a:latin typeface="+mn-lt"/>
                          <a:ea typeface="Poppins"/>
                          <a:cs typeface="Poppins"/>
                          <a:sym typeface="Poppins"/>
                        </a:rPr>
                        <a:t>Clip(Multimodal)</a:t>
                      </a:r>
                    </a:p>
                    <a:p>
                      <a:endParaRPr lang="en-US" sz="1000" dirty="0"/>
                    </a:p>
                  </a:txBody>
                  <a:tcPr/>
                </a:tc>
                <a:tc>
                  <a:txBody>
                    <a:bodyPr/>
                    <a:lstStyle/>
                    <a:p>
                      <a:r>
                        <a:rPr lang="en-US" sz="1000" b="0" i="0" u="none" strike="noStrike" cap="none" dirty="0">
                          <a:solidFill>
                            <a:schemeClr val="dk1"/>
                          </a:solidFill>
                          <a:effectLst/>
                          <a:latin typeface="+mn-lt"/>
                          <a:ea typeface="+mn-ea"/>
                          <a:cs typeface="+mn-cs"/>
                          <a:sym typeface="Arial"/>
                        </a:rPr>
                        <a:t>Product Quantization</a:t>
                      </a:r>
                      <a:endParaRPr lang="en-US" sz="1000" b="0" dirty="0"/>
                    </a:p>
                  </a:txBody>
                  <a:tcPr/>
                </a:tc>
                <a:extLst>
                  <a:ext uri="{0D108BD9-81ED-4DB2-BD59-A6C34878D82A}">
                    <a16:rowId xmlns:a16="http://schemas.microsoft.com/office/drawing/2014/main" val="3922351513"/>
                  </a:ext>
                </a:extLst>
              </a:tr>
            </a:tbl>
          </a:graphicData>
        </a:graphic>
      </p:graphicFrame>
      <p:pic>
        <p:nvPicPr>
          <p:cNvPr id="6146" name="Picture 2" descr="What is vector search? Better search with ML | Elastic">
            <a:extLst>
              <a:ext uri="{FF2B5EF4-FFF2-40B4-BE49-F238E27FC236}">
                <a16:creationId xmlns:a16="http://schemas.microsoft.com/office/drawing/2014/main" id="{EBFC7FB2-23DE-F0AE-ED75-C95AAFEB44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2328" y="2791479"/>
            <a:ext cx="5396487" cy="19069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6290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1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5" name="TextBox 4">
            <a:extLst>
              <a:ext uri="{FF2B5EF4-FFF2-40B4-BE49-F238E27FC236}">
                <a16:creationId xmlns:a16="http://schemas.microsoft.com/office/drawing/2014/main" id="{8FDE7FEA-A3DD-1DBF-EDA3-6DDE5EEC9D0B}"/>
              </a:ext>
            </a:extLst>
          </p:cNvPr>
          <p:cNvSpPr txBox="1"/>
          <p:nvPr/>
        </p:nvSpPr>
        <p:spPr>
          <a:xfrm>
            <a:off x="311700" y="322733"/>
            <a:ext cx="3419526" cy="400110"/>
          </a:xfrm>
          <a:prstGeom prst="rect">
            <a:avLst/>
          </a:prstGeom>
          <a:noFill/>
        </p:spPr>
        <p:txBody>
          <a:bodyPr wrap="none" rtlCol="0">
            <a:spAutoFit/>
          </a:bodyPr>
          <a:lstStyle/>
          <a:p>
            <a:r>
              <a:rPr lang="en-US" sz="2000" dirty="0">
                <a:latin typeface="+mn-lt"/>
              </a:rPr>
              <a:t>Semantic Search Algorithms</a:t>
            </a:r>
          </a:p>
        </p:txBody>
      </p:sp>
      <p:pic>
        <p:nvPicPr>
          <p:cNvPr id="3" name="Picture 2">
            <a:extLst>
              <a:ext uri="{FF2B5EF4-FFF2-40B4-BE49-F238E27FC236}">
                <a16:creationId xmlns:a16="http://schemas.microsoft.com/office/drawing/2014/main" id="{7C67B232-A4D8-2332-485E-BBA08D3DFBC9}"/>
              </a:ext>
            </a:extLst>
          </p:cNvPr>
          <p:cNvPicPr>
            <a:picLocks noChangeAspect="1"/>
          </p:cNvPicPr>
          <p:nvPr/>
        </p:nvPicPr>
        <p:blipFill>
          <a:blip r:embed="rId3"/>
          <a:stretch>
            <a:fillRect/>
          </a:stretch>
        </p:blipFill>
        <p:spPr>
          <a:xfrm>
            <a:off x="-18498" y="1821545"/>
            <a:ext cx="4808467" cy="3289100"/>
          </a:xfrm>
          <a:prstGeom prst="rect">
            <a:avLst/>
          </a:prstGeom>
        </p:spPr>
      </p:pic>
      <p:pic>
        <p:nvPicPr>
          <p:cNvPr id="4" name="Picture 3">
            <a:extLst>
              <a:ext uri="{FF2B5EF4-FFF2-40B4-BE49-F238E27FC236}">
                <a16:creationId xmlns:a16="http://schemas.microsoft.com/office/drawing/2014/main" id="{39F8724D-4993-4F67-3E64-7AE46070521E}"/>
              </a:ext>
            </a:extLst>
          </p:cNvPr>
          <p:cNvPicPr>
            <a:picLocks noChangeAspect="1"/>
          </p:cNvPicPr>
          <p:nvPr/>
        </p:nvPicPr>
        <p:blipFill rotWithShape="1">
          <a:blip r:embed="rId4"/>
          <a:srcRect l="4311" t="7452" r="4459"/>
          <a:stretch/>
        </p:blipFill>
        <p:spPr>
          <a:xfrm>
            <a:off x="4808467" y="2163291"/>
            <a:ext cx="4133515" cy="2909292"/>
          </a:xfrm>
          <a:prstGeom prst="rect">
            <a:avLst/>
          </a:prstGeom>
        </p:spPr>
      </p:pic>
      <p:sp>
        <p:nvSpPr>
          <p:cNvPr id="7" name="TextBox 6">
            <a:extLst>
              <a:ext uri="{FF2B5EF4-FFF2-40B4-BE49-F238E27FC236}">
                <a16:creationId xmlns:a16="http://schemas.microsoft.com/office/drawing/2014/main" id="{76656D77-C6B5-F0FF-4A32-CDA18F3383E8}"/>
              </a:ext>
            </a:extLst>
          </p:cNvPr>
          <p:cNvSpPr txBox="1"/>
          <p:nvPr/>
        </p:nvSpPr>
        <p:spPr>
          <a:xfrm>
            <a:off x="3731226" y="4956757"/>
            <a:ext cx="4779334" cy="307777"/>
          </a:xfrm>
          <a:prstGeom prst="rect">
            <a:avLst/>
          </a:prstGeom>
          <a:noFill/>
        </p:spPr>
        <p:txBody>
          <a:bodyPr wrap="square">
            <a:spAutoFit/>
          </a:bodyPr>
          <a:lstStyle/>
          <a:p>
            <a:r>
              <a:rPr lang="en-US" dirty="0"/>
              <a:t>https://</a:t>
            </a:r>
            <a:r>
              <a:rPr lang="en-US" dirty="0" err="1"/>
              <a:t>www.pinecone.io</a:t>
            </a:r>
            <a:r>
              <a:rPr lang="en-US" dirty="0"/>
              <a:t>/learn/series/</a:t>
            </a:r>
            <a:r>
              <a:rPr lang="en-US" dirty="0" err="1"/>
              <a:t>faiss</a:t>
            </a:r>
            <a:r>
              <a:rPr lang="en-US" dirty="0"/>
              <a:t>/vector-indexes/</a:t>
            </a:r>
          </a:p>
        </p:txBody>
      </p:sp>
      <p:sp>
        <p:nvSpPr>
          <p:cNvPr id="8" name="TextBox 7">
            <a:extLst>
              <a:ext uri="{FF2B5EF4-FFF2-40B4-BE49-F238E27FC236}">
                <a16:creationId xmlns:a16="http://schemas.microsoft.com/office/drawing/2014/main" id="{3EFB8248-1CEF-7A50-200A-D5E82E9E2896}"/>
              </a:ext>
            </a:extLst>
          </p:cNvPr>
          <p:cNvSpPr txBox="1"/>
          <p:nvPr/>
        </p:nvSpPr>
        <p:spPr>
          <a:xfrm>
            <a:off x="91183" y="974931"/>
            <a:ext cx="8520600" cy="1169551"/>
          </a:xfrm>
          <a:prstGeom prst="rect">
            <a:avLst/>
          </a:prstGeom>
          <a:noFill/>
        </p:spPr>
        <p:txBody>
          <a:bodyPr wrap="square" rtlCol="0">
            <a:spAutoFit/>
          </a:bodyPr>
          <a:lstStyle/>
          <a:p>
            <a:pPr marL="285750" indent="-285750">
              <a:buFont typeface="Arial" panose="020B0604020202020204" pitchFamily="34" charset="0"/>
              <a:buChar char="•"/>
            </a:pPr>
            <a:r>
              <a:rPr lang="en-US" dirty="0"/>
              <a:t> Vector Embeddings(in semantic search context) are a special kind of data structure that allow for easier similarity matching for ANN algorithms.</a:t>
            </a:r>
          </a:p>
          <a:p>
            <a:pPr marL="285750" indent="-285750">
              <a:buFont typeface="Arial" panose="020B0604020202020204" pitchFamily="34" charset="0"/>
              <a:buChar char="•"/>
            </a:pPr>
            <a:r>
              <a:rPr lang="en-US" dirty="0"/>
              <a:t>Trade off between quality, speed and memory.</a:t>
            </a:r>
          </a:p>
          <a:p>
            <a:pPr marL="285750" indent="-285750">
              <a:buFont typeface="Arial" panose="020B0604020202020204" pitchFamily="34" charset="0"/>
              <a:buChar char="•"/>
            </a:pPr>
            <a:r>
              <a:rPr lang="en-US" dirty="0"/>
              <a:t>From search perspective, the algo is less important as opposed to vector storage layer.</a:t>
            </a:r>
          </a:p>
          <a:p>
            <a:endParaRPr lang="en-US" dirty="0"/>
          </a:p>
        </p:txBody>
      </p:sp>
    </p:spTree>
    <p:extLst>
      <p:ext uri="{BB962C8B-B14F-4D97-AF65-F5344CB8AC3E}">
        <p14:creationId xmlns:p14="http://schemas.microsoft.com/office/powerpoint/2010/main" val="2890415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228072" y="49501"/>
            <a:ext cx="5991900" cy="2277516"/>
          </a:xfrm>
          <a:prstGeom prst="rect">
            <a:avLst/>
          </a:prstGeom>
          <a:noFill/>
          <a:ln>
            <a:noFill/>
          </a:ln>
        </p:spPr>
        <p:txBody>
          <a:bodyPr spcFirstLastPara="1" wrap="square" lIns="91425" tIns="91425" rIns="91425" bIns="91425" anchor="t" anchorCtr="0">
            <a:spAutoFit/>
          </a:bodyPr>
          <a:lstStyle/>
          <a:p>
            <a:r>
              <a:rPr lang="en-US" sz="3200" b="1" dirty="0">
                <a:solidFill>
                  <a:srgbClr val="374151"/>
                </a:solidFill>
                <a:latin typeface="+mj-lt"/>
              </a:rPr>
              <a:t>Large Language Models</a:t>
            </a:r>
            <a:endParaRPr lang="en-US" dirty="0"/>
          </a:p>
          <a:p>
            <a:pPr algn="l"/>
            <a:endParaRPr lang="en-US" sz="4000" b="0" i="0" dirty="0">
              <a:solidFill>
                <a:srgbClr val="374151"/>
              </a:solidFill>
              <a:effectLst/>
              <a:latin typeface="Söhne"/>
            </a:endParaRPr>
          </a:p>
          <a:p>
            <a:pPr algn="l"/>
            <a:br>
              <a:rPr lang="en-US" sz="3200" b="0" i="0" dirty="0">
                <a:solidFill>
                  <a:srgbClr val="374151"/>
                </a:solidFill>
                <a:effectLst/>
                <a:latin typeface="Söhne"/>
              </a:rPr>
            </a:br>
            <a:endParaRPr lang="en-US" sz="3200" b="0" i="0" dirty="0">
              <a:solidFill>
                <a:srgbClr val="374151"/>
              </a:solidFill>
              <a:effectLst/>
              <a:latin typeface="Söhne"/>
            </a:endParaRPr>
          </a:p>
        </p:txBody>
      </p:sp>
      <p:sp>
        <p:nvSpPr>
          <p:cNvPr id="2" name="TextBox 1">
            <a:extLst>
              <a:ext uri="{FF2B5EF4-FFF2-40B4-BE49-F238E27FC236}">
                <a16:creationId xmlns:a16="http://schemas.microsoft.com/office/drawing/2014/main" id="{6BC44211-5A22-52B6-6899-CE0C8804C8E8}"/>
              </a:ext>
            </a:extLst>
          </p:cNvPr>
          <p:cNvSpPr txBox="1"/>
          <p:nvPr/>
        </p:nvSpPr>
        <p:spPr>
          <a:xfrm>
            <a:off x="310929" y="1154548"/>
            <a:ext cx="7273916" cy="1415772"/>
          </a:xfrm>
          <a:prstGeom prst="rect">
            <a:avLst/>
          </a:prstGeom>
          <a:noFill/>
        </p:spPr>
        <p:txBody>
          <a:bodyPr wrap="square" lIns="91440" tIns="45720" rIns="91440" bIns="45720" rtlCol="0" anchor="t">
            <a:spAutoFit/>
          </a:bodyPr>
          <a:lstStyle/>
          <a:p>
            <a:pPr marL="342900" indent="-342900">
              <a:buAutoNum type="arabicParenR"/>
            </a:pPr>
            <a:r>
              <a:rPr lang="en-US" sz="1200" dirty="0">
                <a:solidFill>
                  <a:srgbClr val="37352F"/>
                </a:solidFill>
                <a:latin typeface="+mn-lt"/>
              </a:rPr>
              <a:t>Foundation models are specialized transformers for NLP with billions of parameters.</a:t>
            </a:r>
            <a:endParaRPr lang="en-US" b="1" dirty="0">
              <a:solidFill>
                <a:schemeClr val="tx1"/>
              </a:solidFill>
              <a:latin typeface="+mn-lt"/>
            </a:endParaRPr>
          </a:p>
          <a:p>
            <a:pPr marL="342900" indent="-342900">
              <a:buAutoNum type="arabicParenR"/>
            </a:pPr>
            <a:endParaRPr lang="en-US" sz="1200" dirty="0">
              <a:solidFill>
                <a:srgbClr val="37352F"/>
              </a:solidFill>
            </a:endParaRPr>
          </a:p>
          <a:p>
            <a:pPr marL="342900" indent="-342900">
              <a:buAutoNum type="arabicParenR"/>
            </a:pPr>
            <a:r>
              <a:rPr lang="en-US" sz="1200" dirty="0">
                <a:solidFill>
                  <a:srgbClr val="37352F"/>
                </a:solidFill>
                <a:latin typeface="Inter"/>
              </a:rPr>
              <a:t>Perform tasks like translation, sentiment analysis, and chatbot conversations without being specifically trained for them</a:t>
            </a:r>
            <a:endParaRPr lang="en-US" sz="1200" dirty="0">
              <a:solidFill>
                <a:srgbClr val="37352F"/>
              </a:solidFill>
              <a:latin typeface="+mn-lt"/>
            </a:endParaRPr>
          </a:p>
          <a:p>
            <a:pPr marL="342900" indent="-342900">
              <a:buAutoNum type="arabicParenR"/>
            </a:pPr>
            <a:endParaRPr lang="en-US" sz="1200" dirty="0">
              <a:solidFill>
                <a:srgbClr val="37352F"/>
              </a:solidFill>
              <a:latin typeface="Inter"/>
            </a:endParaRPr>
          </a:p>
          <a:p>
            <a:pPr marL="342900" indent="-342900">
              <a:buAutoNum type="arabicParenR"/>
            </a:pPr>
            <a:r>
              <a:rPr lang="en-US" sz="1200" dirty="0">
                <a:solidFill>
                  <a:srgbClr val="37352F"/>
                </a:solidFill>
                <a:latin typeface="Inter"/>
              </a:rPr>
              <a:t>Some are available for finetuning, more commercial ones are tunable through prompts.</a:t>
            </a:r>
            <a:endParaRPr lang="en-US" sz="1200" b="0" dirty="0">
              <a:solidFill>
                <a:srgbClr val="37352F"/>
              </a:solidFill>
              <a:effectLst/>
              <a:latin typeface="Inter"/>
            </a:endParaRPr>
          </a:p>
          <a:p>
            <a:endParaRPr lang="en-US" dirty="0">
              <a:solidFill>
                <a:schemeClr val="tx1"/>
              </a:solidFill>
              <a:latin typeface="+mn-lt"/>
            </a:endParaRPr>
          </a:p>
        </p:txBody>
      </p:sp>
      <p:pic>
        <p:nvPicPr>
          <p:cNvPr id="3" name="Picture 3" descr="Two llamas with colorful wigs and balloons&#10;&#10;Description automatically generated">
            <a:extLst>
              <a:ext uri="{FF2B5EF4-FFF2-40B4-BE49-F238E27FC236}">
                <a16:creationId xmlns:a16="http://schemas.microsoft.com/office/drawing/2014/main" id="{A7F98C44-9891-77F4-DCAB-F90034DBF75A}"/>
              </a:ext>
            </a:extLst>
          </p:cNvPr>
          <p:cNvPicPr>
            <a:picLocks noChangeAspect="1"/>
          </p:cNvPicPr>
          <p:nvPr/>
        </p:nvPicPr>
        <p:blipFill>
          <a:blip r:embed="rId3"/>
          <a:stretch>
            <a:fillRect/>
          </a:stretch>
        </p:blipFill>
        <p:spPr>
          <a:xfrm>
            <a:off x="5453744" y="3003201"/>
            <a:ext cx="2359479" cy="1325126"/>
          </a:xfrm>
          <a:prstGeom prst="rect">
            <a:avLst/>
          </a:prstGeom>
        </p:spPr>
      </p:pic>
      <p:pic>
        <p:nvPicPr>
          <p:cNvPr id="4" name="Picture 4" descr="A logo with a green background&#10;&#10;Description automatically generated">
            <a:extLst>
              <a:ext uri="{FF2B5EF4-FFF2-40B4-BE49-F238E27FC236}">
                <a16:creationId xmlns:a16="http://schemas.microsoft.com/office/drawing/2014/main" id="{771B727D-CA90-1D72-B39B-5C459A738D86}"/>
              </a:ext>
            </a:extLst>
          </p:cNvPr>
          <p:cNvPicPr>
            <a:picLocks noChangeAspect="1"/>
          </p:cNvPicPr>
          <p:nvPr/>
        </p:nvPicPr>
        <p:blipFill>
          <a:blip r:embed="rId4"/>
          <a:stretch>
            <a:fillRect/>
          </a:stretch>
        </p:blipFill>
        <p:spPr>
          <a:xfrm>
            <a:off x="3020785" y="3002824"/>
            <a:ext cx="2179865" cy="1325880"/>
          </a:xfrm>
          <a:prstGeom prst="rect">
            <a:avLst/>
          </a:prstGeom>
        </p:spPr>
      </p:pic>
    </p:spTree>
    <p:extLst>
      <p:ext uri="{BB962C8B-B14F-4D97-AF65-F5344CB8AC3E}">
        <p14:creationId xmlns:p14="http://schemas.microsoft.com/office/powerpoint/2010/main" val="3569429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228072" y="49501"/>
            <a:ext cx="5991900" cy="2277516"/>
          </a:xfrm>
          <a:prstGeom prst="rect">
            <a:avLst/>
          </a:prstGeom>
          <a:noFill/>
          <a:ln>
            <a:noFill/>
          </a:ln>
        </p:spPr>
        <p:txBody>
          <a:bodyPr spcFirstLastPara="1" wrap="square" lIns="91425" tIns="91425" rIns="91425" bIns="91425" anchor="t" anchorCtr="0">
            <a:spAutoFit/>
          </a:bodyPr>
          <a:lstStyle/>
          <a:p>
            <a:r>
              <a:rPr lang="en-US" sz="3200" b="1" dirty="0">
                <a:solidFill>
                  <a:srgbClr val="374151"/>
                </a:solidFill>
                <a:latin typeface="+mj-lt"/>
              </a:rPr>
              <a:t>Pitfalls</a:t>
            </a:r>
            <a:endParaRPr lang="en-US" dirty="0"/>
          </a:p>
          <a:p>
            <a:pPr algn="l"/>
            <a:endParaRPr lang="en-US" sz="4000" b="0" i="0" dirty="0">
              <a:solidFill>
                <a:srgbClr val="374151"/>
              </a:solidFill>
              <a:effectLst/>
              <a:latin typeface="Söhne"/>
            </a:endParaRPr>
          </a:p>
          <a:p>
            <a:pPr algn="l"/>
            <a:br>
              <a:rPr lang="en-US" sz="3200" b="0" i="0" dirty="0">
                <a:solidFill>
                  <a:srgbClr val="374151"/>
                </a:solidFill>
                <a:effectLst/>
                <a:latin typeface="Söhne"/>
              </a:rPr>
            </a:br>
            <a:endParaRPr lang="en-US" sz="3200" b="0" i="0" dirty="0">
              <a:solidFill>
                <a:srgbClr val="374151"/>
              </a:solidFill>
              <a:effectLst/>
              <a:latin typeface="Söhne"/>
            </a:endParaRPr>
          </a:p>
        </p:txBody>
      </p:sp>
      <p:pic>
        <p:nvPicPr>
          <p:cNvPr id="3" name="Picture 2">
            <a:extLst>
              <a:ext uri="{FF2B5EF4-FFF2-40B4-BE49-F238E27FC236}">
                <a16:creationId xmlns:a16="http://schemas.microsoft.com/office/drawing/2014/main" id="{B870812D-3FB9-3A48-5417-8914D2EC31C0}"/>
              </a:ext>
            </a:extLst>
          </p:cNvPr>
          <p:cNvPicPr>
            <a:picLocks noChangeAspect="1"/>
          </p:cNvPicPr>
          <p:nvPr/>
        </p:nvPicPr>
        <p:blipFill>
          <a:blip r:embed="rId3"/>
          <a:stretch>
            <a:fillRect/>
          </a:stretch>
        </p:blipFill>
        <p:spPr>
          <a:xfrm>
            <a:off x="685800" y="1020121"/>
            <a:ext cx="7772400" cy="3473591"/>
          </a:xfrm>
          <a:prstGeom prst="rect">
            <a:avLst/>
          </a:prstGeom>
        </p:spPr>
      </p:pic>
    </p:spTree>
    <p:extLst>
      <p:ext uri="{BB962C8B-B14F-4D97-AF65-F5344CB8AC3E}">
        <p14:creationId xmlns:p14="http://schemas.microsoft.com/office/powerpoint/2010/main" val="2595420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228072" y="49501"/>
            <a:ext cx="5991900" cy="2277516"/>
          </a:xfrm>
          <a:prstGeom prst="rect">
            <a:avLst/>
          </a:prstGeom>
          <a:noFill/>
          <a:ln>
            <a:noFill/>
          </a:ln>
        </p:spPr>
        <p:txBody>
          <a:bodyPr spcFirstLastPara="1" wrap="square" lIns="91425" tIns="91425" rIns="91425" bIns="91425" anchor="t" anchorCtr="0">
            <a:spAutoFit/>
          </a:bodyPr>
          <a:lstStyle/>
          <a:p>
            <a:r>
              <a:rPr lang="en-US" sz="3200" b="1" dirty="0">
                <a:solidFill>
                  <a:srgbClr val="374151"/>
                </a:solidFill>
                <a:latin typeface="+mj-lt"/>
              </a:rPr>
              <a:t>Custom LLMs/Fine Tuning</a:t>
            </a:r>
            <a:endParaRPr lang="en-US" dirty="0"/>
          </a:p>
          <a:p>
            <a:pPr algn="l"/>
            <a:endParaRPr lang="en-US" sz="4000" b="0" i="0" dirty="0">
              <a:solidFill>
                <a:srgbClr val="374151"/>
              </a:solidFill>
              <a:effectLst/>
              <a:latin typeface="Söhne"/>
            </a:endParaRPr>
          </a:p>
          <a:p>
            <a:pPr algn="l"/>
            <a:br>
              <a:rPr lang="en-US" sz="3200" b="0" i="0" dirty="0">
                <a:solidFill>
                  <a:srgbClr val="374151"/>
                </a:solidFill>
                <a:effectLst/>
                <a:latin typeface="Söhne"/>
              </a:rPr>
            </a:br>
            <a:endParaRPr lang="en-US" sz="3200" b="0" i="0" dirty="0">
              <a:solidFill>
                <a:srgbClr val="374151"/>
              </a:solidFill>
              <a:effectLst/>
              <a:latin typeface="Söhne"/>
            </a:endParaRPr>
          </a:p>
        </p:txBody>
      </p:sp>
      <p:pic>
        <p:nvPicPr>
          <p:cNvPr id="5" name="Picture 4">
            <a:extLst>
              <a:ext uri="{FF2B5EF4-FFF2-40B4-BE49-F238E27FC236}">
                <a16:creationId xmlns:a16="http://schemas.microsoft.com/office/drawing/2014/main" id="{50FEEB09-EA3A-6B30-8D78-13739CDE414B}"/>
              </a:ext>
            </a:extLst>
          </p:cNvPr>
          <p:cNvPicPr>
            <a:picLocks noChangeAspect="1"/>
          </p:cNvPicPr>
          <p:nvPr/>
        </p:nvPicPr>
        <p:blipFill>
          <a:blip r:embed="rId3"/>
          <a:stretch>
            <a:fillRect/>
          </a:stretch>
        </p:blipFill>
        <p:spPr>
          <a:xfrm>
            <a:off x="858845" y="1152475"/>
            <a:ext cx="7772400" cy="3967095"/>
          </a:xfrm>
          <a:prstGeom prst="rect">
            <a:avLst/>
          </a:prstGeom>
        </p:spPr>
      </p:pic>
      <p:sp>
        <p:nvSpPr>
          <p:cNvPr id="2" name="TextBox 1">
            <a:extLst>
              <a:ext uri="{FF2B5EF4-FFF2-40B4-BE49-F238E27FC236}">
                <a16:creationId xmlns:a16="http://schemas.microsoft.com/office/drawing/2014/main" id="{BCAEBB4E-1BD8-4EF6-6D0E-CD23EF21B9F7}"/>
              </a:ext>
            </a:extLst>
          </p:cNvPr>
          <p:cNvSpPr txBox="1"/>
          <p:nvPr/>
        </p:nvSpPr>
        <p:spPr>
          <a:xfrm>
            <a:off x="552894" y="818322"/>
            <a:ext cx="6867586" cy="307777"/>
          </a:xfrm>
          <a:prstGeom prst="rect">
            <a:avLst/>
          </a:prstGeom>
          <a:noFill/>
        </p:spPr>
        <p:txBody>
          <a:bodyPr wrap="none" rtlCol="0">
            <a:spAutoFit/>
          </a:bodyPr>
          <a:lstStyle/>
          <a:p>
            <a:r>
              <a:rPr lang="en-US" dirty="0"/>
              <a:t>One way to search on your data is to train your own LLM or finetune an existing one. </a:t>
            </a:r>
          </a:p>
        </p:txBody>
      </p:sp>
    </p:spTree>
    <p:extLst>
      <p:ext uri="{BB962C8B-B14F-4D97-AF65-F5344CB8AC3E}">
        <p14:creationId xmlns:p14="http://schemas.microsoft.com/office/powerpoint/2010/main" val="3737214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228900" y="15125"/>
            <a:ext cx="5991900" cy="2277516"/>
          </a:xfrm>
          <a:prstGeom prst="rect">
            <a:avLst/>
          </a:prstGeom>
          <a:noFill/>
          <a:ln>
            <a:noFill/>
          </a:ln>
        </p:spPr>
        <p:txBody>
          <a:bodyPr spcFirstLastPara="1" wrap="square" lIns="91425" tIns="91425" rIns="91425" bIns="91425" anchor="t" anchorCtr="0">
            <a:spAutoFit/>
          </a:bodyPr>
          <a:lstStyle/>
          <a:p>
            <a:r>
              <a:rPr lang="en-US" sz="3200" b="1" dirty="0">
                <a:solidFill>
                  <a:srgbClr val="374151"/>
                </a:solidFill>
                <a:latin typeface="+mj-lt"/>
              </a:rPr>
              <a:t>Large Language Models</a:t>
            </a:r>
            <a:endParaRPr lang="en-US" dirty="0"/>
          </a:p>
          <a:p>
            <a:pPr algn="l"/>
            <a:endParaRPr lang="en-US" sz="4000" b="0" i="0" dirty="0">
              <a:solidFill>
                <a:srgbClr val="374151"/>
              </a:solidFill>
              <a:effectLst/>
              <a:latin typeface="Söhne"/>
            </a:endParaRPr>
          </a:p>
          <a:p>
            <a:pPr algn="l"/>
            <a:br>
              <a:rPr lang="en-US" sz="3200" b="0" i="0" dirty="0">
                <a:solidFill>
                  <a:srgbClr val="374151"/>
                </a:solidFill>
                <a:effectLst/>
                <a:latin typeface="Söhne"/>
              </a:rPr>
            </a:br>
            <a:endParaRPr lang="en-US" sz="3200" b="0" i="0" dirty="0">
              <a:solidFill>
                <a:srgbClr val="374151"/>
              </a:solidFill>
              <a:effectLst/>
              <a:latin typeface="Söhne"/>
            </a:endParaRPr>
          </a:p>
        </p:txBody>
      </p:sp>
      <p:pic>
        <p:nvPicPr>
          <p:cNvPr id="2" name="Picture 1">
            <a:extLst>
              <a:ext uri="{FF2B5EF4-FFF2-40B4-BE49-F238E27FC236}">
                <a16:creationId xmlns:a16="http://schemas.microsoft.com/office/drawing/2014/main" id="{7508B343-6D51-BA43-610E-CD465A462A1C}"/>
              </a:ext>
            </a:extLst>
          </p:cNvPr>
          <p:cNvPicPr>
            <a:picLocks noChangeAspect="1"/>
          </p:cNvPicPr>
          <p:nvPr/>
        </p:nvPicPr>
        <p:blipFill>
          <a:blip r:embed="rId3"/>
          <a:stretch>
            <a:fillRect/>
          </a:stretch>
        </p:blipFill>
        <p:spPr>
          <a:xfrm>
            <a:off x="311699" y="843158"/>
            <a:ext cx="7705629" cy="3725717"/>
          </a:xfrm>
          <a:prstGeom prst="rect">
            <a:avLst/>
          </a:prstGeom>
        </p:spPr>
      </p:pic>
    </p:spTree>
    <p:extLst>
      <p:ext uri="{BB962C8B-B14F-4D97-AF65-F5344CB8AC3E}">
        <p14:creationId xmlns:p14="http://schemas.microsoft.com/office/powerpoint/2010/main" val="1367090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116350" y="109659"/>
            <a:ext cx="5991900" cy="677078"/>
          </a:xfrm>
          <a:prstGeom prst="rect">
            <a:avLst/>
          </a:prstGeom>
          <a:noFill/>
          <a:ln>
            <a:noFill/>
          </a:ln>
        </p:spPr>
        <p:txBody>
          <a:bodyPr spcFirstLastPara="1" wrap="square" lIns="91425" tIns="91425" rIns="91425" bIns="91425" anchor="t" anchorCtr="0">
            <a:spAutoFit/>
          </a:bodyPr>
          <a:lstStyle/>
          <a:p>
            <a:r>
              <a:rPr lang="en-US" sz="3200" b="1">
                <a:solidFill>
                  <a:srgbClr val="374151"/>
                </a:solidFill>
              </a:rPr>
              <a:t>Tokenization</a:t>
            </a:r>
            <a:endParaRPr lang="en-US" sz="3200" b="1" i="0">
              <a:solidFill>
                <a:srgbClr val="374151"/>
              </a:solidFill>
              <a:effectLst/>
            </a:endParaRPr>
          </a:p>
        </p:txBody>
      </p:sp>
      <p:sp>
        <p:nvSpPr>
          <p:cNvPr id="2" name="TextBox 1">
            <a:extLst>
              <a:ext uri="{FF2B5EF4-FFF2-40B4-BE49-F238E27FC236}">
                <a16:creationId xmlns:a16="http://schemas.microsoft.com/office/drawing/2014/main" id="{6BC44211-5A22-52B6-6899-CE0C8804C8E8}"/>
              </a:ext>
            </a:extLst>
          </p:cNvPr>
          <p:cNvSpPr txBox="1"/>
          <p:nvPr/>
        </p:nvSpPr>
        <p:spPr>
          <a:xfrm>
            <a:off x="310929" y="1130055"/>
            <a:ext cx="7273916" cy="1600438"/>
          </a:xfrm>
          <a:prstGeom prst="rect">
            <a:avLst/>
          </a:prstGeom>
          <a:noFill/>
        </p:spPr>
        <p:txBody>
          <a:bodyPr wrap="square" lIns="91440" tIns="45720" rIns="91440" bIns="45720" rtlCol="0" anchor="t">
            <a:spAutoFit/>
          </a:bodyPr>
          <a:lstStyle/>
          <a:p>
            <a:pPr marL="342900" indent="-342900">
              <a:buAutoNum type="arabicParenR"/>
            </a:pPr>
            <a:r>
              <a:rPr lang="en-US" sz="1200" dirty="0">
                <a:solidFill>
                  <a:srgbClr val="37352F"/>
                </a:solidFill>
                <a:latin typeface="Inter"/>
              </a:rPr>
              <a:t>Breaking down textual inputs into individual units called tokens.</a:t>
            </a:r>
          </a:p>
          <a:p>
            <a:pPr marL="342900" indent="-342900">
              <a:buAutoNum type="arabicParenR"/>
            </a:pPr>
            <a:endParaRPr lang="en-US" sz="1200" dirty="0">
              <a:solidFill>
                <a:srgbClr val="37352F"/>
              </a:solidFill>
              <a:latin typeface="Inter"/>
            </a:endParaRPr>
          </a:p>
          <a:p>
            <a:pPr marL="342900" indent="-342900">
              <a:buAutoNum type="arabicParenR"/>
            </a:pPr>
            <a:r>
              <a:rPr lang="en-US" sz="1200" dirty="0">
                <a:solidFill>
                  <a:srgbClr val="37352F"/>
                </a:solidFill>
                <a:latin typeface="Inter"/>
              </a:rPr>
              <a:t>advisable to be mindful of token usage when making requests to language models</a:t>
            </a:r>
          </a:p>
          <a:p>
            <a:pPr marL="342900" indent="-342900">
              <a:buAutoNum type="arabicParenR"/>
            </a:pPr>
            <a:endParaRPr lang="en-US" sz="1200" dirty="0">
              <a:solidFill>
                <a:srgbClr val="37352F"/>
              </a:solidFill>
              <a:latin typeface="Inter"/>
            </a:endParaRPr>
          </a:p>
          <a:p>
            <a:pPr marL="342900" indent="-342900">
              <a:buAutoNum type="arabicParenR"/>
            </a:pPr>
            <a:r>
              <a:rPr lang="en-US" sz="1200" dirty="0">
                <a:solidFill>
                  <a:srgbClr val="37352F"/>
                </a:solidFill>
                <a:latin typeface="Inter"/>
              </a:rPr>
              <a:t>Three kinds of Tokenization.</a:t>
            </a:r>
          </a:p>
          <a:p>
            <a:pPr marL="342900" indent="-342900">
              <a:buAutoNum type="arabicParenR"/>
            </a:pPr>
            <a:endParaRPr lang="en-US" sz="1200" dirty="0">
              <a:solidFill>
                <a:srgbClr val="37352F"/>
              </a:solidFill>
              <a:latin typeface="Inter"/>
            </a:endParaRPr>
          </a:p>
          <a:p>
            <a:pPr marL="342900" indent="-342900">
              <a:buAutoNum type="arabicParenR"/>
            </a:pPr>
            <a:r>
              <a:rPr lang="en-US" sz="1200" dirty="0">
                <a:solidFill>
                  <a:srgbClr val="37352F"/>
                </a:solidFill>
                <a:latin typeface="Inter"/>
              </a:rPr>
              <a:t>Well-known models like GPT family, </a:t>
            </a:r>
            <a:r>
              <a:rPr lang="en-US" sz="1200" dirty="0" err="1">
                <a:solidFill>
                  <a:srgbClr val="37352F"/>
                </a:solidFill>
                <a:latin typeface="Inter"/>
              </a:rPr>
              <a:t>LLaMA</a:t>
            </a:r>
            <a:r>
              <a:rPr lang="en-US" sz="1200" dirty="0">
                <a:solidFill>
                  <a:srgbClr val="37352F"/>
                </a:solidFill>
                <a:latin typeface="Inter"/>
              </a:rPr>
              <a:t> employ </a:t>
            </a:r>
            <a:r>
              <a:rPr lang="en-US" sz="1200" dirty="0" err="1">
                <a:solidFill>
                  <a:srgbClr val="37352F"/>
                </a:solidFill>
                <a:latin typeface="Inter"/>
              </a:rPr>
              <a:t>Subword</a:t>
            </a:r>
            <a:r>
              <a:rPr lang="en-US" sz="1200" dirty="0">
                <a:solidFill>
                  <a:srgbClr val="37352F"/>
                </a:solidFill>
                <a:latin typeface="Inter"/>
              </a:rPr>
              <a:t> level tokenization method</a:t>
            </a:r>
          </a:p>
          <a:p>
            <a:pPr marL="342900" indent="-342900">
              <a:buAutoNum type="arabicParenR"/>
            </a:pPr>
            <a:endParaRPr lang="en-US" dirty="0"/>
          </a:p>
        </p:txBody>
      </p:sp>
      <p:pic>
        <p:nvPicPr>
          <p:cNvPr id="5" name="Picture 5" descr="A screenshot of a computer&#10;&#10;Description automatically generated">
            <a:extLst>
              <a:ext uri="{FF2B5EF4-FFF2-40B4-BE49-F238E27FC236}">
                <a16:creationId xmlns:a16="http://schemas.microsoft.com/office/drawing/2014/main" id="{FF3206D7-1C0A-B63E-FBCD-FE6E9F1B9590}"/>
              </a:ext>
            </a:extLst>
          </p:cNvPr>
          <p:cNvPicPr>
            <a:picLocks noChangeAspect="1"/>
          </p:cNvPicPr>
          <p:nvPr/>
        </p:nvPicPr>
        <p:blipFill>
          <a:blip r:embed="rId3"/>
          <a:stretch>
            <a:fillRect/>
          </a:stretch>
        </p:blipFill>
        <p:spPr>
          <a:xfrm>
            <a:off x="5094514" y="2587588"/>
            <a:ext cx="3641271" cy="2042051"/>
          </a:xfrm>
          <a:prstGeom prst="rect">
            <a:avLst/>
          </a:prstGeom>
        </p:spPr>
      </p:pic>
    </p:spTree>
    <p:extLst>
      <p:ext uri="{BB962C8B-B14F-4D97-AF65-F5344CB8AC3E}">
        <p14:creationId xmlns:p14="http://schemas.microsoft.com/office/powerpoint/2010/main" val="2112869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116350" y="15125"/>
            <a:ext cx="5991900" cy="677078"/>
          </a:xfrm>
          <a:prstGeom prst="rect">
            <a:avLst/>
          </a:prstGeom>
          <a:noFill/>
          <a:ln>
            <a:noFill/>
          </a:ln>
        </p:spPr>
        <p:txBody>
          <a:bodyPr spcFirstLastPara="1" wrap="square" lIns="91425" tIns="91425" rIns="91425" bIns="91425" anchor="t" anchorCtr="0">
            <a:spAutoFit/>
          </a:bodyPr>
          <a:lstStyle/>
          <a:p>
            <a:r>
              <a:rPr lang="en-US" sz="3200" b="1" dirty="0">
                <a:solidFill>
                  <a:srgbClr val="374151"/>
                </a:solidFill>
              </a:rPr>
              <a:t>Chat </a:t>
            </a:r>
            <a:r>
              <a:rPr lang="en-US" sz="3200" b="1" dirty="0" err="1">
                <a:solidFill>
                  <a:srgbClr val="374151"/>
                </a:solidFill>
              </a:rPr>
              <a:t>gpt</a:t>
            </a:r>
            <a:r>
              <a:rPr lang="en-US" sz="3200" b="1" dirty="0">
                <a:solidFill>
                  <a:srgbClr val="374151"/>
                </a:solidFill>
              </a:rPr>
              <a:t> tokenizer</a:t>
            </a:r>
            <a:endParaRPr lang="en-US" dirty="0"/>
          </a:p>
        </p:txBody>
      </p:sp>
      <p:pic>
        <p:nvPicPr>
          <p:cNvPr id="4" name="Picture 3">
            <a:extLst>
              <a:ext uri="{FF2B5EF4-FFF2-40B4-BE49-F238E27FC236}">
                <a16:creationId xmlns:a16="http://schemas.microsoft.com/office/drawing/2014/main" id="{DB65130B-B323-93E4-2C30-0B6B66B1DC7F}"/>
              </a:ext>
            </a:extLst>
          </p:cNvPr>
          <p:cNvPicPr>
            <a:picLocks noChangeAspect="1"/>
          </p:cNvPicPr>
          <p:nvPr/>
        </p:nvPicPr>
        <p:blipFill rotWithShape="1">
          <a:blip r:embed="rId3"/>
          <a:srcRect l="5023" r="4301"/>
          <a:stretch/>
        </p:blipFill>
        <p:spPr>
          <a:xfrm>
            <a:off x="282923" y="1048164"/>
            <a:ext cx="3853367" cy="3215492"/>
          </a:xfrm>
          <a:prstGeom prst="rect">
            <a:avLst/>
          </a:prstGeom>
        </p:spPr>
      </p:pic>
      <p:pic>
        <p:nvPicPr>
          <p:cNvPr id="5" name="Picture 4">
            <a:extLst>
              <a:ext uri="{FF2B5EF4-FFF2-40B4-BE49-F238E27FC236}">
                <a16:creationId xmlns:a16="http://schemas.microsoft.com/office/drawing/2014/main" id="{373430B4-B8E0-7B90-5640-9A0C28D47DE2}"/>
              </a:ext>
            </a:extLst>
          </p:cNvPr>
          <p:cNvPicPr>
            <a:picLocks noChangeAspect="1"/>
          </p:cNvPicPr>
          <p:nvPr/>
        </p:nvPicPr>
        <p:blipFill>
          <a:blip r:embed="rId4"/>
          <a:stretch>
            <a:fillRect/>
          </a:stretch>
        </p:blipFill>
        <p:spPr>
          <a:xfrm>
            <a:off x="4341471" y="1017725"/>
            <a:ext cx="4285648" cy="3355521"/>
          </a:xfrm>
          <a:prstGeom prst="rect">
            <a:avLst/>
          </a:prstGeom>
        </p:spPr>
      </p:pic>
      <p:sp>
        <p:nvSpPr>
          <p:cNvPr id="7" name="TextBox 6">
            <a:extLst>
              <a:ext uri="{FF2B5EF4-FFF2-40B4-BE49-F238E27FC236}">
                <a16:creationId xmlns:a16="http://schemas.microsoft.com/office/drawing/2014/main" id="{3273A8BC-6DA4-A6DA-9981-BDB3839CA942}"/>
              </a:ext>
            </a:extLst>
          </p:cNvPr>
          <p:cNvSpPr txBox="1"/>
          <p:nvPr/>
        </p:nvSpPr>
        <p:spPr>
          <a:xfrm>
            <a:off x="3112300" y="4490871"/>
            <a:ext cx="4637314" cy="307777"/>
          </a:xfrm>
          <a:prstGeom prst="rect">
            <a:avLst/>
          </a:prstGeom>
          <a:noFill/>
        </p:spPr>
        <p:txBody>
          <a:bodyPr wrap="square">
            <a:spAutoFit/>
          </a:bodyPr>
          <a:lstStyle/>
          <a:p>
            <a:r>
              <a:rPr lang="en-US" dirty="0"/>
              <a:t>https://</a:t>
            </a:r>
            <a:r>
              <a:rPr lang="en-US" dirty="0" err="1"/>
              <a:t>platform.openai.com</a:t>
            </a:r>
            <a:r>
              <a:rPr lang="en-US" dirty="0"/>
              <a:t>/tokenizer</a:t>
            </a:r>
          </a:p>
        </p:txBody>
      </p:sp>
    </p:spTree>
    <p:extLst>
      <p:ext uri="{BB962C8B-B14F-4D97-AF65-F5344CB8AC3E}">
        <p14:creationId xmlns:p14="http://schemas.microsoft.com/office/powerpoint/2010/main" val="2103500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116350" y="15125"/>
            <a:ext cx="5991900" cy="677078"/>
          </a:xfrm>
          <a:prstGeom prst="rect">
            <a:avLst/>
          </a:prstGeom>
          <a:noFill/>
          <a:ln>
            <a:noFill/>
          </a:ln>
        </p:spPr>
        <p:txBody>
          <a:bodyPr spcFirstLastPara="1" wrap="square" lIns="91425" tIns="91425" rIns="91425" bIns="91425" anchor="t" anchorCtr="0">
            <a:spAutoFit/>
          </a:bodyPr>
          <a:lstStyle/>
          <a:p>
            <a:r>
              <a:rPr lang="en-US" sz="3200" b="1" dirty="0">
                <a:solidFill>
                  <a:srgbClr val="374151"/>
                </a:solidFill>
              </a:rPr>
              <a:t>Why are tokens important?</a:t>
            </a:r>
            <a:endParaRPr lang="en-US" dirty="0"/>
          </a:p>
        </p:txBody>
      </p:sp>
      <p:sp>
        <p:nvSpPr>
          <p:cNvPr id="2" name="TextBox 1">
            <a:extLst>
              <a:ext uri="{FF2B5EF4-FFF2-40B4-BE49-F238E27FC236}">
                <a16:creationId xmlns:a16="http://schemas.microsoft.com/office/drawing/2014/main" id="{99876943-04E5-D1C8-8112-4F740EF4E41E}"/>
              </a:ext>
            </a:extLst>
          </p:cNvPr>
          <p:cNvSpPr txBox="1"/>
          <p:nvPr/>
        </p:nvSpPr>
        <p:spPr>
          <a:xfrm>
            <a:off x="569237" y="1759605"/>
            <a:ext cx="2300682" cy="523220"/>
          </a:xfrm>
          <a:prstGeom prst="rect">
            <a:avLst/>
          </a:prstGeom>
          <a:noFill/>
        </p:spPr>
        <p:txBody>
          <a:bodyPr wrap="square" rtlCol="0">
            <a:spAutoFit/>
          </a:bodyPr>
          <a:lstStyle/>
          <a:p>
            <a:pPr marL="285750" indent="-285750">
              <a:buFont typeface="Arial" panose="020B0604020202020204" pitchFamily="34" charset="0"/>
              <a:buChar char="•"/>
            </a:pPr>
            <a:r>
              <a:rPr lang="en-US" dirty="0"/>
              <a:t>Cost Perspective.</a:t>
            </a:r>
          </a:p>
          <a:p>
            <a:pPr marL="285750" indent="-285750">
              <a:buFont typeface="Arial" panose="020B0604020202020204" pitchFamily="34" charset="0"/>
              <a:buChar char="•"/>
            </a:pPr>
            <a:endParaRPr lang="en-US" dirty="0"/>
          </a:p>
        </p:txBody>
      </p:sp>
      <p:sp>
        <p:nvSpPr>
          <p:cNvPr id="3" name="TextBox 2">
            <a:extLst>
              <a:ext uri="{FF2B5EF4-FFF2-40B4-BE49-F238E27FC236}">
                <a16:creationId xmlns:a16="http://schemas.microsoft.com/office/drawing/2014/main" id="{084E4097-A54F-7175-07E1-E2E6B0A9A7AC}"/>
              </a:ext>
            </a:extLst>
          </p:cNvPr>
          <p:cNvSpPr txBox="1"/>
          <p:nvPr/>
        </p:nvSpPr>
        <p:spPr>
          <a:xfrm>
            <a:off x="1912323" y="2860675"/>
            <a:ext cx="2226892" cy="307777"/>
          </a:xfrm>
          <a:prstGeom prst="rect">
            <a:avLst/>
          </a:prstGeom>
          <a:noFill/>
        </p:spPr>
        <p:txBody>
          <a:bodyPr wrap="none" rtlCol="0">
            <a:spAutoFit/>
          </a:bodyPr>
          <a:lstStyle/>
          <a:p>
            <a:pPr marL="285750" indent="-285750">
              <a:buFont typeface="Arial" panose="020B0604020202020204" pitchFamily="34" charset="0"/>
              <a:buChar char="•"/>
            </a:pPr>
            <a:r>
              <a:rPr lang="en-US" dirty="0"/>
              <a:t>Context Window Size </a:t>
            </a:r>
          </a:p>
        </p:txBody>
      </p:sp>
      <p:pic>
        <p:nvPicPr>
          <p:cNvPr id="6" name="Picture 5">
            <a:extLst>
              <a:ext uri="{FF2B5EF4-FFF2-40B4-BE49-F238E27FC236}">
                <a16:creationId xmlns:a16="http://schemas.microsoft.com/office/drawing/2014/main" id="{6CE9ABF8-3C4B-7F4B-6EC4-2417FCE88134}"/>
              </a:ext>
            </a:extLst>
          </p:cNvPr>
          <p:cNvPicPr>
            <a:picLocks noChangeAspect="1"/>
          </p:cNvPicPr>
          <p:nvPr/>
        </p:nvPicPr>
        <p:blipFill rotWithShape="1">
          <a:blip r:embed="rId3"/>
          <a:srcRect t="13093"/>
          <a:stretch/>
        </p:blipFill>
        <p:spPr>
          <a:xfrm>
            <a:off x="2432957" y="3281237"/>
            <a:ext cx="6357720" cy="1691566"/>
          </a:xfrm>
          <a:prstGeom prst="rect">
            <a:avLst/>
          </a:prstGeom>
        </p:spPr>
      </p:pic>
      <p:pic>
        <p:nvPicPr>
          <p:cNvPr id="5" name="Picture 4">
            <a:extLst>
              <a:ext uri="{FF2B5EF4-FFF2-40B4-BE49-F238E27FC236}">
                <a16:creationId xmlns:a16="http://schemas.microsoft.com/office/drawing/2014/main" id="{BDCEDDAD-641D-8035-FB59-B472424086D5}"/>
              </a:ext>
            </a:extLst>
          </p:cNvPr>
          <p:cNvPicPr>
            <a:picLocks noChangeAspect="1"/>
          </p:cNvPicPr>
          <p:nvPr/>
        </p:nvPicPr>
        <p:blipFill>
          <a:blip r:embed="rId4"/>
          <a:stretch>
            <a:fillRect/>
          </a:stretch>
        </p:blipFill>
        <p:spPr>
          <a:xfrm>
            <a:off x="3379657" y="1084030"/>
            <a:ext cx="4664608" cy="1543584"/>
          </a:xfrm>
          <a:prstGeom prst="rect">
            <a:avLst/>
          </a:prstGeom>
        </p:spPr>
      </p:pic>
    </p:spTree>
    <p:extLst>
      <p:ext uri="{BB962C8B-B14F-4D97-AF65-F5344CB8AC3E}">
        <p14:creationId xmlns:p14="http://schemas.microsoft.com/office/powerpoint/2010/main" val="2799011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25204" y="129285"/>
            <a:ext cx="4546796" cy="2893069"/>
          </a:xfrm>
          <a:prstGeom prst="rect">
            <a:avLst/>
          </a:prstGeom>
          <a:noFill/>
          <a:ln>
            <a:noFill/>
          </a:ln>
        </p:spPr>
        <p:txBody>
          <a:bodyPr spcFirstLastPara="1" wrap="square" lIns="91425" tIns="91425" rIns="91425" bIns="91425" anchor="t" anchorCtr="0">
            <a:spAutoFit/>
          </a:bodyPr>
          <a:lstStyle/>
          <a:p>
            <a:pPr algn="l"/>
            <a:r>
              <a:rPr lang="en-US" sz="3200" b="1" i="0" dirty="0">
                <a:solidFill>
                  <a:srgbClr val="374151"/>
                </a:solidFill>
                <a:effectLst/>
                <a:latin typeface="+mj-lt"/>
              </a:rPr>
              <a:t>Vector Embeddings</a:t>
            </a:r>
            <a:endParaRPr lang="en-US" sz="3200" b="0" i="0" dirty="0">
              <a:solidFill>
                <a:srgbClr val="374151"/>
              </a:solidFill>
              <a:effectLst/>
              <a:latin typeface="+mj-lt"/>
            </a:endParaRPr>
          </a:p>
          <a:p>
            <a:pPr algn="l"/>
            <a:br>
              <a:rPr lang="en-US" sz="4000" b="0" i="0" dirty="0">
                <a:solidFill>
                  <a:srgbClr val="374151"/>
                </a:solidFill>
                <a:effectLst/>
                <a:latin typeface="Söhne"/>
              </a:rPr>
            </a:br>
            <a:endParaRPr lang="en-US" sz="4000" b="0" i="0" dirty="0">
              <a:solidFill>
                <a:srgbClr val="374151"/>
              </a:solidFill>
              <a:effectLst/>
              <a:latin typeface="Söhne"/>
            </a:endParaRPr>
          </a:p>
          <a:p>
            <a:pPr algn="l"/>
            <a:br>
              <a:rPr lang="en-US" sz="3200" b="0" i="0" dirty="0">
                <a:solidFill>
                  <a:srgbClr val="374151"/>
                </a:solidFill>
                <a:effectLst/>
                <a:latin typeface="Söhne"/>
              </a:rPr>
            </a:br>
            <a:endParaRPr lang="en-US" sz="3200" b="0" i="0" dirty="0">
              <a:solidFill>
                <a:srgbClr val="374151"/>
              </a:solidFill>
              <a:effectLst/>
              <a:latin typeface="Söhne"/>
            </a:endParaRPr>
          </a:p>
        </p:txBody>
      </p:sp>
      <p:pic>
        <p:nvPicPr>
          <p:cNvPr id="7172" name="Picture 4" descr="Word Embedding: Basics. Create a vector from a word | by Hariom Gautam |  Medium">
            <a:extLst>
              <a:ext uri="{FF2B5EF4-FFF2-40B4-BE49-F238E27FC236}">
                <a16:creationId xmlns:a16="http://schemas.microsoft.com/office/drawing/2014/main" id="{961A79E6-7DB5-AC72-B439-3E88F829E8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64025" y="2687968"/>
            <a:ext cx="4674637" cy="2326247"/>
          </a:xfrm>
          <a:prstGeom prst="rect">
            <a:avLst/>
          </a:prstGeom>
          <a:noFill/>
          <a:extLst>
            <a:ext uri="{909E8E84-426E-40DD-AFC4-6F175D3DCCD1}">
              <a14:hiddenFill xmlns:a14="http://schemas.microsoft.com/office/drawing/2010/main">
                <a:solidFill>
                  <a:srgbClr val="FFFFFF"/>
                </a:solidFill>
              </a14:hiddenFill>
            </a:ext>
          </a:extLst>
        </p:spPr>
      </p:pic>
      <p:pic>
        <p:nvPicPr>
          <p:cNvPr id="7176" name="Picture 8" descr="Vector Embeddings: From the Basics to Production">
            <a:extLst>
              <a:ext uri="{FF2B5EF4-FFF2-40B4-BE49-F238E27FC236}">
                <a16:creationId xmlns:a16="http://schemas.microsoft.com/office/drawing/2014/main" id="{4683645B-391A-093B-EBAC-E63F6678F74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5630" y="823277"/>
            <a:ext cx="3108396" cy="174847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C7B08BF-29CE-2764-44A7-554DA3253BFE}"/>
              </a:ext>
            </a:extLst>
          </p:cNvPr>
          <p:cNvSpPr txBox="1"/>
          <p:nvPr/>
        </p:nvSpPr>
        <p:spPr>
          <a:xfrm>
            <a:off x="3364026" y="870840"/>
            <a:ext cx="5468273" cy="1384995"/>
          </a:xfrm>
          <a:prstGeom prst="rect">
            <a:avLst/>
          </a:prstGeom>
          <a:noFill/>
        </p:spPr>
        <p:txBody>
          <a:bodyPr wrap="square" lIns="91440" tIns="45720" rIns="91440" bIns="45720" rtlCol="0" anchor="t">
            <a:spAutoFit/>
          </a:bodyPr>
          <a:lstStyle/>
          <a:p>
            <a:pPr marL="171450" indent="-171450">
              <a:buFont typeface="Arial" panose="020B0604020202020204" pitchFamily="34" charset="0"/>
              <a:buChar char="•"/>
            </a:pPr>
            <a:r>
              <a:rPr lang="en-US" sz="1200" dirty="0">
                <a:latin typeface="+mn-lt"/>
              </a:rPr>
              <a:t>Used to convert data into an easy format for computers to understand. Those formats are Vector Embeddings.</a:t>
            </a:r>
          </a:p>
          <a:p>
            <a:pPr marL="171450" indent="-171450">
              <a:buFont typeface="Arial" panose="020B0604020202020204" pitchFamily="34" charset="0"/>
              <a:buChar char="•"/>
            </a:pPr>
            <a:endParaRPr lang="en-US" sz="1200" dirty="0">
              <a:latin typeface="+mn-lt"/>
            </a:endParaRPr>
          </a:p>
          <a:p>
            <a:pPr marL="171450" indent="-171450">
              <a:buFont typeface="Arial" panose="020B0604020202020204" pitchFamily="34" charset="0"/>
              <a:buChar char="•"/>
            </a:pPr>
            <a:r>
              <a:rPr lang="en-US" sz="1200" dirty="0">
                <a:latin typeface="+mn-lt"/>
              </a:rPr>
              <a:t>Do Custom Embeddings work better as opposed to using off the shelf LLM embeddings?</a:t>
            </a:r>
          </a:p>
          <a:p>
            <a:endParaRPr lang="en-US" sz="1200" u="sng" dirty="0">
              <a:latin typeface="+mn-lt"/>
            </a:endParaRPr>
          </a:p>
          <a:p>
            <a:pPr marL="285750" indent="-285750">
              <a:buFont typeface="Arial" panose="020B0604020202020204" pitchFamily="34" charset="0"/>
              <a:buChar char="•"/>
            </a:pPr>
            <a:endParaRPr lang="en-US" sz="1200" dirty="0">
              <a:latin typeface="+mn-lt"/>
            </a:endParaRPr>
          </a:p>
        </p:txBody>
      </p:sp>
    </p:spTree>
    <p:extLst>
      <p:ext uri="{BB962C8B-B14F-4D97-AF65-F5344CB8AC3E}">
        <p14:creationId xmlns:p14="http://schemas.microsoft.com/office/powerpoint/2010/main" val="6702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1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17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183836" y="33291"/>
            <a:ext cx="5991900" cy="55396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dirty="0">
                <a:latin typeface="+mj-lt"/>
                <a:ea typeface="Poppins SemiBold"/>
                <a:cs typeface="Poppins SemiBold"/>
                <a:sym typeface="Poppins SemiBold"/>
              </a:rPr>
              <a:t>Goal and Agenda</a:t>
            </a:r>
            <a:endParaRPr sz="2400" dirty="0">
              <a:latin typeface="+mj-lt"/>
              <a:ea typeface="Poppins SemiBold"/>
              <a:cs typeface="Poppins SemiBold"/>
              <a:sym typeface="Poppins SemiBold"/>
            </a:endParaRPr>
          </a:p>
        </p:txBody>
      </p:sp>
      <p:sp>
        <p:nvSpPr>
          <p:cNvPr id="76" name="Google Shape;76;p15"/>
          <p:cNvSpPr txBox="1"/>
          <p:nvPr/>
        </p:nvSpPr>
        <p:spPr>
          <a:xfrm>
            <a:off x="2906538" y="1983001"/>
            <a:ext cx="4874026" cy="2554515"/>
          </a:xfrm>
          <a:prstGeom prst="rect">
            <a:avLst/>
          </a:prstGeom>
          <a:noFill/>
          <a:ln>
            <a:noFill/>
          </a:ln>
        </p:spPr>
        <p:txBody>
          <a:bodyPr spcFirstLastPara="1" wrap="square" lIns="91425" tIns="91425" rIns="91425" bIns="91425" anchor="t" anchorCtr="0">
            <a:spAutoFit/>
          </a:bodyPr>
          <a:lstStyle/>
          <a:p>
            <a:r>
              <a:rPr lang="en-US" b="0" i="0" dirty="0">
                <a:solidFill>
                  <a:srgbClr val="374151"/>
                </a:solidFill>
                <a:effectLst/>
                <a:latin typeface="+mn-lt"/>
              </a:rPr>
              <a:t>Agenda:</a:t>
            </a:r>
            <a:r>
              <a:rPr lang="en-US" dirty="0">
                <a:solidFill>
                  <a:srgbClr val="374151"/>
                </a:solidFill>
                <a:latin typeface="+mn-lt"/>
              </a:rPr>
              <a:t> </a:t>
            </a:r>
            <a:endParaRPr lang="en-US" b="0" i="0" dirty="0">
              <a:solidFill>
                <a:srgbClr val="374151"/>
              </a:solidFill>
              <a:effectLst/>
              <a:latin typeface="+mn-lt"/>
            </a:endParaRPr>
          </a:p>
          <a:p>
            <a:pPr marL="285750" indent="-285750">
              <a:buChar char="•"/>
            </a:pPr>
            <a:r>
              <a:rPr lang="en-US" dirty="0">
                <a:solidFill>
                  <a:srgbClr val="374151"/>
                </a:solidFill>
                <a:latin typeface="+mn-lt"/>
              </a:rPr>
              <a:t>Context Setting</a:t>
            </a:r>
          </a:p>
          <a:p>
            <a:pPr marL="285750" indent="-285750">
              <a:buChar char="•"/>
            </a:pPr>
            <a:r>
              <a:rPr lang="en-US" dirty="0">
                <a:solidFill>
                  <a:srgbClr val="374151"/>
                </a:solidFill>
                <a:latin typeface="+mn-lt"/>
              </a:rPr>
              <a:t>Understand LLMs and Transformers.</a:t>
            </a:r>
          </a:p>
          <a:p>
            <a:pPr marL="285750" indent="-285750" algn="l">
              <a:buFont typeface="Arial" panose="020B0604020202020204" pitchFamily="34" charset="0"/>
              <a:buChar char="•"/>
            </a:pPr>
            <a:r>
              <a:rPr lang="en-US" b="0" i="0" dirty="0">
                <a:solidFill>
                  <a:srgbClr val="374151"/>
                </a:solidFill>
                <a:effectLst/>
                <a:latin typeface="+mn-lt"/>
              </a:rPr>
              <a:t>Understand the core concepts behind Vector Databases and Semantic Search</a:t>
            </a:r>
          </a:p>
          <a:p>
            <a:pPr marL="285750" indent="-285750" algn="l">
              <a:buFont typeface="Arial" panose="020B0604020202020204" pitchFamily="34" charset="0"/>
              <a:buChar char="•"/>
            </a:pPr>
            <a:r>
              <a:rPr lang="en-US" b="0" i="0" dirty="0">
                <a:solidFill>
                  <a:srgbClr val="374151"/>
                </a:solidFill>
                <a:effectLst/>
                <a:latin typeface="+mn-lt"/>
              </a:rPr>
              <a:t>Discuss the </a:t>
            </a:r>
            <a:r>
              <a:rPr lang="en-US" dirty="0">
                <a:solidFill>
                  <a:srgbClr val="374151"/>
                </a:solidFill>
                <a:latin typeface="+mn-lt"/>
              </a:rPr>
              <a:t>Retrieval Augmented Generation for </a:t>
            </a:r>
            <a:r>
              <a:rPr lang="en-US" dirty="0" err="1">
                <a:solidFill>
                  <a:srgbClr val="374151"/>
                </a:solidFill>
                <a:latin typeface="+mn-lt"/>
              </a:rPr>
              <a:t>QnA</a:t>
            </a:r>
            <a:r>
              <a:rPr lang="en-US" dirty="0">
                <a:solidFill>
                  <a:srgbClr val="374151"/>
                </a:solidFill>
                <a:latin typeface="+mn-lt"/>
              </a:rPr>
              <a:t>.</a:t>
            </a:r>
          </a:p>
          <a:p>
            <a:pPr marL="285750" indent="-285750" algn="l">
              <a:buFont typeface="Arial" panose="020B0604020202020204" pitchFamily="34" charset="0"/>
              <a:buChar char="•"/>
            </a:pPr>
            <a:r>
              <a:rPr lang="en-US" dirty="0">
                <a:solidFill>
                  <a:srgbClr val="374151"/>
                </a:solidFill>
                <a:latin typeface="+mn-lt"/>
              </a:rPr>
              <a:t>How to chat with your data?</a:t>
            </a:r>
          </a:p>
          <a:p>
            <a:pPr marL="285750" indent="-285750" algn="l">
              <a:buFont typeface="Arial" panose="020B0604020202020204" pitchFamily="34" charset="0"/>
              <a:buChar char="•"/>
            </a:pPr>
            <a:r>
              <a:rPr lang="en-US" b="0" i="0" dirty="0">
                <a:solidFill>
                  <a:srgbClr val="374151"/>
                </a:solidFill>
                <a:effectLst/>
                <a:latin typeface="+mn-lt"/>
              </a:rPr>
              <a:t>Optimizing Context windows.</a:t>
            </a:r>
          </a:p>
          <a:p>
            <a:pPr marL="285750" indent="-285750" algn="l">
              <a:buFont typeface="Arial" panose="020B0604020202020204" pitchFamily="34" charset="0"/>
              <a:buChar char="•"/>
            </a:pPr>
            <a:r>
              <a:rPr lang="en-US" b="0" i="0" dirty="0">
                <a:solidFill>
                  <a:srgbClr val="374151"/>
                </a:solidFill>
                <a:effectLst/>
                <a:latin typeface="+mn-lt"/>
              </a:rPr>
              <a:t>Engage in hands-on exploration, implementing the ideas discussed.</a:t>
            </a:r>
          </a:p>
          <a:p>
            <a:pPr lvl="0" algn="l" rtl="0">
              <a:spcBef>
                <a:spcPts val="0"/>
              </a:spcBef>
              <a:spcAft>
                <a:spcPts val="0"/>
              </a:spcAft>
              <a:buClr>
                <a:schemeClr val="dk1"/>
              </a:buClr>
              <a:buSzPts val="1400"/>
            </a:pPr>
            <a:endParaRPr lang="en-US" dirty="0">
              <a:solidFill>
                <a:schemeClr val="dk1"/>
              </a:solidFill>
              <a:latin typeface="+mn-lt"/>
              <a:ea typeface="Poppins"/>
              <a:cs typeface="Poppins"/>
              <a:sym typeface="Poppins"/>
            </a:endParaRPr>
          </a:p>
        </p:txBody>
      </p:sp>
      <p:sp>
        <p:nvSpPr>
          <p:cNvPr id="4" name="TextBox 3">
            <a:extLst>
              <a:ext uri="{FF2B5EF4-FFF2-40B4-BE49-F238E27FC236}">
                <a16:creationId xmlns:a16="http://schemas.microsoft.com/office/drawing/2014/main" id="{4FD45C6C-BECB-546A-A456-2603CFE5A3C9}"/>
              </a:ext>
            </a:extLst>
          </p:cNvPr>
          <p:cNvSpPr txBox="1"/>
          <p:nvPr/>
        </p:nvSpPr>
        <p:spPr>
          <a:xfrm>
            <a:off x="466530" y="1212979"/>
            <a:ext cx="612554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Goal:</a:t>
            </a:r>
            <a:r>
              <a:rPr lang="en-US" dirty="0"/>
              <a:t> Enable you to create a Modern AI Search Engine on your own data.</a:t>
            </a:r>
          </a:p>
        </p:txBody>
      </p:sp>
    </p:spTree>
    <p:extLst>
      <p:ext uri="{BB962C8B-B14F-4D97-AF65-F5344CB8AC3E}">
        <p14:creationId xmlns:p14="http://schemas.microsoft.com/office/powerpoint/2010/main" val="3266214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116350" y="15125"/>
            <a:ext cx="5991900" cy="4431952"/>
          </a:xfrm>
          <a:prstGeom prst="rect">
            <a:avLst/>
          </a:prstGeom>
          <a:noFill/>
          <a:ln>
            <a:noFill/>
          </a:ln>
        </p:spPr>
        <p:txBody>
          <a:bodyPr spcFirstLastPara="1" wrap="square" lIns="91425" tIns="91425" rIns="91425" bIns="91425" anchor="t" anchorCtr="0">
            <a:spAutoFit/>
          </a:bodyPr>
          <a:lstStyle/>
          <a:p>
            <a:pPr algn="l"/>
            <a:r>
              <a:rPr lang="en-US" sz="3200" b="1" i="0" dirty="0">
                <a:solidFill>
                  <a:srgbClr val="374151"/>
                </a:solidFill>
                <a:effectLst/>
                <a:latin typeface="+mj-lt"/>
              </a:rPr>
              <a:t> Similarity Measures</a:t>
            </a:r>
            <a:endParaRPr lang="en-US" sz="3200" b="0" i="0" dirty="0">
              <a:solidFill>
                <a:srgbClr val="374151"/>
              </a:solidFill>
              <a:effectLst/>
              <a:latin typeface="+mj-lt"/>
            </a:endParaRPr>
          </a:p>
          <a:p>
            <a:pPr algn="l"/>
            <a:br>
              <a:rPr lang="en-US" sz="4800" b="0" i="0" dirty="0">
                <a:solidFill>
                  <a:srgbClr val="374151"/>
                </a:solidFill>
                <a:effectLst/>
                <a:latin typeface="Söhne"/>
              </a:rPr>
            </a:br>
            <a:endParaRPr lang="en-US" sz="4800" b="0" i="0" dirty="0">
              <a:solidFill>
                <a:srgbClr val="374151"/>
              </a:solidFill>
              <a:effectLst/>
              <a:latin typeface="Söhne"/>
            </a:endParaRPr>
          </a:p>
          <a:p>
            <a:pPr algn="l"/>
            <a:br>
              <a:rPr lang="en-US" sz="4000" b="0" i="0" dirty="0">
                <a:solidFill>
                  <a:srgbClr val="374151"/>
                </a:solidFill>
                <a:effectLst/>
                <a:latin typeface="Söhne"/>
              </a:rPr>
            </a:br>
            <a:endParaRPr lang="en-US" sz="4000" b="0" i="0" dirty="0">
              <a:solidFill>
                <a:srgbClr val="374151"/>
              </a:solidFill>
              <a:effectLst/>
              <a:latin typeface="Söhne"/>
            </a:endParaRPr>
          </a:p>
          <a:p>
            <a:pPr algn="l"/>
            <a:br>
              <a:rPr lang="en-US" sz="3200" b="0" i="0" dirty="0">
                <a:solidFill>
                  <a:srgbClr val="374151"/>
                </a:solidFill>
                <a:effectLst/>
                <a:latin typeface="Söhne"/>
              </a:rPr>
            </a:br>
            <a:endParaRPr lang="en-US" sz="3200" b="0" i="0" dirty="0">
              <a:solidFill>
                <a:srgbClr val="374151"/>
              </a:solidFill>
              <a:effectLst/>
              <a:latin typeface="Söhne"/>
            </a:endParaRPr>
          </a:p>
        </p:txBody>
      </p:sp>
      <p:sp>
        <p:nvSpPr>
          <p:cNvPr id="76" name="Google Shape;76;p15"/>
          <p:cNvSpPr txBox="1"/>
          <p:nvPr/>
        </p:nvSpPr>
        <p:spPr>
          <a:xfrm>
            <a:off x="575998" y="1031975"/>
            <a:ext cx="8264466" cy="1477297"/>
          </a:xfrm>
          <a:prstGeom prst="rect">
            <a:avLst/>
          </a:prstGeom>
          <a:noFill/>
          <a:ln>
            <a:noFill/>
          </a:ln>
        </p:spPr>
        <p:txBody>
          <a:bodyPr spcFirstLastPara="1" wrap="square" lIns="91425" tIns="91425" rIns="91425" bIns="91425" anchor="t" anchorCtr="0">
            <a:spAutoFit/>
          </a:bodyPr>
          <a:lstStyle/>
          <a:p>
            <a:pPr marL="285750" lvl="0" indent="-285750" algn="l" rtl="0">
              <a:spcBef>
                <a:spcPts val="0"/>
              </a:spcBef>
              <a:spcAft>
                <a:spcPts val="0"/>
              </a:spcAft>
              <a:buClr>
                <a:schemeClr val="dk1"/>
              </a:buClr>
              <a:buSzPts val="1400"/>
              <a:buFont typeface="Poppins"/>
              <a:buChar char="•"/>
            </a:pPr>
            <a:r>
              <a:rPr lang="en-US" dirty="0">
                <a:solidFill>
                  <a:schemeClr val="dk1"/>
                </a:solidFill>
                <a:latin typeface="Poppins"/>
                <a:ea typeface="Poppins"/>
                <a:cs typeface="Poppins"/>
                <a:sym typeface="Poppins"/>
              </a:rPr>
              <a:t>Similarity measures allow you to quantify semantic relationships between two entities.</a:t>
            </a:r>
          </a:p>
          <a:p>
            <a:pPr lvl="0" algn="l" rtl="0">
              <a:spcBef>
                <a:spcPts val="0"/>
              </a:spcBef>
              <a:spcAft>
                <a:spcPts val="0"/>
              </a:spcAft>
              <a:buClr>
                <a:schemeClr val="dk1"/>
              </a:buClr>
              <a:buSzPts val="1400"/>
            </a:pPr>
            <a:endParaRPr lang="en-US" dirty="0">
              <a:solidFill>
                <a:schemeClr val="dk1"/>
              </a:solidFill>
              <a:latin typeface="Poppins"/>
              <a:ea typeface="Poppins"/>
              <a:cs typeface="Poppins"/>
              <a:sym typeface="Poppins"/>
            </a:endParaRPr>
          </a:p>
          <a:p>
            <a:pPr marL="285750" lvl="0" indent="-285750" algn="l" rtl="0">
              <a:spcBef>
                <a:spcPts val="0"/>
              </a:spcBef>
              <a:spcAft>
                <a:spcPts val="0"/>
              </a:spcAft>
              <a:buClr>
                <a:schemeClr val="dk1"/>
              </a:buClr>
              <a:buSzPts val="1400"/>
              <a:buFont typeface="Poppins"/>
              <a:buChar char="•"/>
            </a:pPr>
            <a:r>
              <a:rPr lang="en-US" dirty="0">
                <a:solidFill>
                  <a:schemeClr val="dk1"/>
                </a:solidFill>
                <a:latin typeface="Poppins"/>
                <a:ea typeface="Poppins"/>
                <a:cs typeface="Poppins"/>
                <a:sym typeface="Poppins"/>
              </a:rPr>
              <a:t>Cosine Similarity: Popular for Dense vectors like NLP use cases. Measures angles between them </a:t>
            </a:r>
          </a:p>
          <a:p>
            <a:pPr marL="285750" lvl="0" indent="-285750" algn="l" rtl="0">
              <a:spcBef>
                <a:spcPts val="0"/>
              </a:spcBef>
              <a:spcAft>
                <a:spcPts val="0"/>
              </a:spcAft>
              <a:buClr>
                <a:schemeClr val="dk1"/>
              </a:buClr>
              <a:buSzPts val="1400"/>
              <a:buFont typeface="Poppins"/>
              <a:buChar char="•"/>
            </a:pPr>
            <a:r>
              <a:rPr lang="en-US" dirty="0">
                <a:solidFill>
                  <a:schemeClr val="dk1"/>
                </a:solidFill>
                <a:latin typeface="Poppins"/>
                <a:ea typeface="Poppins"/>
                <a:cs typeface="Poppins"/>
                <a:sym typeface="Poppins"/>
              </a:rPr>
              <a:t>Euclidean distance</a:t>
            </a:r>
          </a:p>
          <a:p>
            <a:pPr marL="285750" lvl="0" indent="-285750" algn="l" rtl="0">
              <a:spcBef>
                <a:spcPts val="0"/>
              </a:spcBef>
              <a:spcAft>
                <a:spcPts val="0"/>
              </a:spcAft>
              <a:buClr>
                <a:schemeClr val="dk1"/>
              </a:buClr>
              <a:buSzPts val="1400"/>
              <a:buFont typeface="Poppins"/>
              <a:buChar char="•"/>
            </a:pPr>
            <a:r>
              <a:rPr lang="en-US" dirty="0">
                <a:solidFill>
                  <a:schemeClr val="dk1"/>
                </a:solidFill>
                <a:latin typeface="Poppins"/>
                <a:ea typeface="Poppins"/>
                <a:cs typeface="Poppins"/>
                <a:sym typeface="Poppins"/>
              </a:rPr>
              <a:t>Manhattan Distance</a:t>
            </a:r>
          </a:p>
        </p:txBody>
      </p:sp>
      <p:pic>
        <p:nvPicPr>
          <p:cNvPr id="2" name="Picture 2" descr="A diagram of a line graph&#10;&#10;Description automatically generated">
            <a:extLst>
              <a:ext uri="{FF2B5EF4-FFF2-40B4-BE49-F238E27FC236}">
                <a16:creationId xmlns:a16="http://schemas.microsoft.com/office/drawing/2014/main" id="{D7461EAF-5630-92F5-98B1-05C24DA7E92F}"/>
              </a:ext>
            </a:extLst>
          </p:cNvPr>
          <p:cNvPicPr>
            <a:picLocks noChangeAspect="1"/>
          </p:cNvPicPr>
          <p:nvPr/>
        </p:nvPicPr>
        <p:blipFill>
          <a:blip r:embed="rId3"/>
          <a:stretch>
            <a:fillRect/>
          </a:stretch>
        </p:blipFill>
        <p:spPr>
          <a:xfrm>
            <a:off x="2609738" y="2571750"/>
            <a:ext cx="2743200" cy="2457264"/>
          </a:xfrm>
          <a:prstGeom prst="rect">
            <a:avLst/>
          </a:prstGeom>
        </p:spPr>
      </p:pic>
      <p:pic>
        <p:nvPicPr>
          <p:cNvPr id="3" name="Picture 2">
            <a:extLst>
              <a:ext uri="{FF2B5EF4-FFF2-40B4-BE49-F238E27FC236}">
                <a16:creationId xmlns:a16="http://schemas.microsoft.com/office/drawing/2014/main" id="{A43D606A-DF8D-12C1-163C-82D4A5BA1DAE}"/>
              </a:ext>
            </a:extLst>
          </p:cNvPr>
          <p:cNvPicPr>
            <a:picLocks noChangeAspect="1"/>
          </p:cNvPicPr>
          <p:nvPr/>
        </p:nvPicPr>
        <p:blipFill>
          <a:blip r:embed="rId4"/>
          <a:stretch>
            <a:fillRect/>
          </a:stretch>
        </p:blipFill>
        <p:spPr>
          <a:xfrm>
            <a:off x="5555642" y="2376908"/>
            <a:ext cx="3385654" cy="1576696"/>
          </a:xfrm>
          <a:prstGeom prst="rect">
            <a:avLst/>
          </a:prstGeom>
        </p:spPr>
      </p:pic>
      <p:sp>
        <p:nvSpPr>
          <p:cNvPr id="4" name="TextBox 3">
            <a:extLst>
              <a:ext uri="{FF2B5EF4-FFF2-40B4-BE49-F238E27FC236}">
                <a16:creationId xmlns:a16="http://schemas.microsoft.com/office/drawing/2014/main" id="{5CBFEBC5-BA9B-4B9F-D211-78FF2DA36856}"/>
              </a:ext>
            </a:extLst>
          </p:cNvPr>
          <p:cNvSpPr txBox="1"/>
          <p:nvPr/>
        </p:nvSpPr>
        <p:spPr>
          <a:xfrm>
            <a:off x="5887359" y="3932808"/>
            <a:ext cx="2722220" cy="523220"/>
          </a:xfrm>
          <a:prstGeom prst="rect">
            <a:avLst/>
          </a:prstGeom>
          <a:noFill/>
        </p:spPr>
        <p:txBody>
          <a:bodyPr wrap="none" rtlCol="0">
            <a:spAutoFit/>
          </a:bodyPr>
          <a:lstStyle/>
          <a:p>
            <a:r>
              <a:rPr lang="en-US" dirty="0"/>
              <a:t>Core Idea: Similar things closer,</a:t>
            </a:r>
          </a:p>
          <a:p>
            <a:r>
              <a:rPr lang="en-US" dirty="0"/>
              <a:t> Not similar far</a:t>
            </a:r>
          </a:p>
        </p:txBody>
      </p:sp>
    </p:spTree>
    <p:extLst>
      <p:ext uri="{BB962C8B-B14F-4D97-AF65-F5344CB8AC3E}">
        <p14:creationId xmlns:p14="http://schemas.microsoft.com/office/powerpoint/2010/main" val="3100830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116350" y="15125"/>
            <a:ext cx="5991900" cy="1661963"/>
          </a:xfrm>
          <a:prstGeom prst="rect">
            <a:avLst/>
          </a:prstGeom>
          <a:noFill/>
          <a:ln>
            <a:noFill/>
          </a:ln>
        </p:spPr>
        <p:txBody>
          <a:bodyPr spcFirstLastPara="1" wrap="square" lIns="91425" tIns="91425" rIns="91425" bIns="91425" anchor="t" anchorCtr="0">
            <a:spAutoFit/>
          </a:bodyPr>
          <a:lstStyle/>
          <a:p>
            <a:pPr algn="l"/>
            <a:r>
              <a:rPr lang="en-US" sz="3200" b="1" i="0" dirty="0">
                <a:effectLst/>
                <a:latin typeface="+mj-lt"/>
              </a:rPr>
              <a:t>Vector Databases</a:t>
            </a:r>
            <a:endParaRPr lang="en-US" sz="3200" b="0" i="0" dirty="0">
              <a:solidFill>
                <a:srgbClr val="374151"/>
              </a:solidFill>
              <a:effectLst/>
              <a:latin typeface="+mj-lt"/>
            </a:endParaRPr>
          </a:p>
          <a:p>
            <a:pPr algn="l"/>
            <a:br>
              <a:rPr lang="en-US" sz="3200" b="0" i="0" dirty="0">
                <a:solidFill>
                  <a:srgbClr val="374151"/>
                </a:solidFill>
                <a:effectLst/>
                <a:latin typeface="Söhne"/>
              </a:rPr>
            </a:br>
            <a:endParaRPr lang="en-US" sz="3200" b="0" i="0" dirty="0">
              <a:solidFill>
                <a:srgbClr val="374151"/>
              </a:solidFill>
              <a:effectLst/>
              <a:latin typeface="Söhne"/>
            </a:endParaRPr>
          </a:p>
        </p:txBody>
      </p:sp>
      <p:sp>
        <p:nvSpPr>
          <p:cNvPr id="76" name="Google Shape;76;p15"/>
          <p:cNvSpPr txBox="1"/>
          <p:nvPr/>
        </p:nvSpPr>
        <p:spPr>
          <a:xfrm>
            <a:off x="21909" y="1017725"/>
            <a:ext cx="4074604" cy="3416290"/>
          </a:xfrm>
          <a:prstGeom prst="rect">
            <a:avLst/>
          </a:prstGeom>
          <a:noFill/>
          <a:ln>
            <a:noFill/>
          </a:ln>
        </p:spPr>
        <p:txBody>
          <a:bodyPr spcFirstLastPara="1" wrap="square" lIns="91425" tIns="91425" rIns="91425" bIns="91425" anchor="t" anchorCtr="0">
            <a:spAutoFit/>
          </a:bodyPr>
          <a:lstStyle/>
          <a:p>
            <a:pPr marL="285750" indent="-285750">
              <a:buFont typeface="Arial" panose="020B0604020202020204" pitchFamily="34" charset="0"/>
              <a:buChar char="•"/>
            </a:pPr>
            <a:r>
              <a:rPr lang="en-US" dirty="0">
                <a:solidFill>
                  <a:schemeClr val="tx1"/>
                </a:solidFill>
                <a:latin typeface="+mn-lt"/>
              </a:rPr>
              <a:t>D</a:t>
            </a:r>
            <a:r>
              <a:rPr lang="en-US" b="0" dirty="0">
                <a:solidFill>
                  <a:schemeClr val="tx1"/>
                </a:solidFill>
                <a:effectLst/>
                <a:latin typeface="+mn-lt"/>
              </a:rPr>
              <a:t>esigned to enable fast and efficient similarity search in high-dimensional vector spaces.</a:t>
            </a:r>
          </a:p>
          <a:p>
            <a:pPr marL="285750" indent="-285750">
              <a:buFont typeface="Arial" panose="020B0604020202020204" pitchFamily="34" charset="0"/>
              <a:buChar char="•"/>
            </a:pPr>
            <a:endParaRPr lang="en-US" b="0" dirty="0">
              <a:solidFill>
                <a:schemeClr val="tx1"/>
              </a:solidFill>
              <a:effectLst/>
              <a:latin typeface="+mn-lt"/>
            </a:endParaRPr>
          </a:p>
          <a:p>
            <a:pPr marL="285750" indent="-285750">
              <a:buClr>
                <a:schemeClr val="dk1"/>
              </a:buClr>
              <a:buSzPts val="1400"/>
              <a:buFont typeface="Poppins"/>
              <a:buChar char="•"/>
            </a:pPr>
            <a:r>
              <a:rPr lang="en-US" dirty="0">
                <a:solidFill>
                  <a:schemeClr val="tx1"/>
                </a:solidFill>
                <a:latin typeface="+mn-lt"/>
              </a:rPr>
              <a:t>S</a:t>
            </a:r>
            <a:r>
              <a:rPr lang="en-US" b="0" dirty="0">
                <a:solidFill>
                  <a:schemeClr val="tx1"/>
                </a:solidFill>
                <a:effectLst/>
                <a:latin typeface="+mn-lt"/>
              </a:rPr>
              <a:t>erve as a bridge between the offline training of models and the online results serving.</a:t>
            </a:r>
          </a:p>
          <a:p>
            <a:pPr marL="285750" indent="-285750">
              <a:buClr>
                <a:schemeClr val="dk1"/>
              </a:buClr>
              <a:buSzPts val="1400"/>
              <a:buFont typeface="Poppins"/>
              <a:buChar char="•"/>
            </a:pPr>
            <a:endParaRPr lang="en-US" b="0" dirty="0">
              <a:solidFill>
                <a:schemeClr val="tx1"/>
              </a:solidFill>
              <a:effectLst/>
              <a:latin typeface="+mn-lt"/>
            </a:endParaRPr>
          </a:p>
          <a:p>
            <a:pPr marL="285750" indent="-285750">
              <a:buFont typeface="Arial" panose="020B0604020202020204" pitchFamily="34" charset="0"/>
              <a:buChar char="•"/>
            </a:pPr>
            <a:r>
              <a:rPr lang="en-US" dirty="0">
                <a:solidFill>
                  <a:schemeClr val="tx1"/>
                </a:solidFill>
                <a:latin typeface="+mn-lt"/>
              </a:rPr>
              <a:t>P</a:t>
            </a:r>
            <a:r>
              <a:rPr lang="en-US" b="0" dirty="0">
                <a:solidFill>
                  <a:schemeClr val="tx1"/>
                </a:solidFill>
                <a:effectLst/>
                <a:latin typeface="+mn-lt"/>
              </a:rPr>
              <a:t>rovide a scalable solution for storing and retrieving large amounts of high-dimensional vector data.</a:t>
            </a:r>
          </a:p>
          <a:p>
            <a:pPr marL="285750" indent="-285750">
              <a:buFont typeface="Arial" panose="020B0604020202020204" pitchFamily="34" charset="0"/>
              <a:buChar char="•"/>
            </a:pPr>
            <a:endParaRPr lang="en-US" dirty="0">
              <a:solidFill>
                <a:schemeClr val="tx1"/>
              </a:solidFill>
              <a:latin typeface="+mn-lt"/>
            </a:endParaRPr>
          </a:p>
          <a:p>
            <a:pPr marL="285750" indent="-285750">
              <a:buFont typeface="Arial" panose="020B0604020202020204" pitchFamily="34" charset="0"/>
              <a:buChar char="•"/>
            </a:pPr>
            <a:endParaRPr lang="en-US" dirty="0">
              <a:solidFill>
                <a:schemeClr val="tx1"/>
              </a:solidFill>
              <a:latin typeface="+mn-lt"/>
            </a:endParaRPr>
          </a:p>
          <a:p>
            <a:br>
              <a:rPr lang="en-US" b="0" dirty="0">
                <a:solidFill>
                  <a:schemeClr val="tx1"/>
                </a:solidFill>
                <a:effectLst/>
                <a:latin typeface="+mn-lt"/>
              </a:rPr>
            </a:br>
            <a:endParaRPr lang="en-US" b="0" dirty="0">
              <a:solidFill>
                <a:schemeClr val="tx1"/>
              </a:solidFill>
              <a:effectLst/>
              <a:latin typeface="+mn-lt"/>
            </a:endParaRPr>
          </a:p>
          <a:p>
            <a:pPr lvl="0" algn="l" rtl="0">
              <a:spcBef>
                <a:spcPts val="0"/>
              </a:spcBef>
              <a:spcAft>
                <a:spcPts val="0"/>
              </a:spcAft>
              <a:buClr>
                <a:schemeClr val="dk1"/>
              </a:buClr>
              <a:buSzPts val="1400"/>
            </a:pPr>
            <a:endParaRPr lang="en-US" dirty="0">
              <a:solidFill>
                <a:schemeClr val="tx1"/>
              </a:solidFill>
              <a:latin typeface="+mn-lt"/>
              <a:ea typeface="Poppins"/>
              <a:cs typeface="Poppins"/>
              <a:sym typeface="Poppins"/>
            </a:endParaRPr>
          </a:p>
        </p:txBody>
      </p:sp>
      <p:pic>
        <p:nvPicPr>
          <p:cNvPr id="1026" name="Picture 2" descr="SAI Notes #07: What is a Vector Database?">
            <a:extLst>
              <a:ext uri="{FF2B5EF4-FFF2-40B4-BE49-F238E27FC236}">
                <a16:creationId xmlns:a16="http://schemas.microsoft.com/office/drawing/2014/main" id="{9AE24892-A5A7-F921-2AB2-E860E8BFDC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950975"/>
            <a:ext cx="4313237" cy="4405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7428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76" grpId="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116350" y="15125"/>
            <a:ext cx="5991900" cy="1661963"/>
          </a:xfrm>
          <a:prstGeom prst="rect">
            <a:avLst/>
          </a:prstGeom>
          <a:noFill/>
          <a:ln>
            <a:noFill/>
          </a:ln>
        </p:spPr>
        <p:txBody>
          <a:bodyPr spcFirstLastPara="1" wrap="square" lIns="91425" tIns="91425" rIns="91425" bIns="91425" anchor="t" anchorCtr="0">
            <a:spAutoFit/>
          </a:bodyPr>
          <a:lstStyle/>
          <a:p>
            <a:pPr algn="l"/>
            <a:r>
              <a:rPr lang="en-US" sz="3200" b="1" i="0">
                <a:effectLst/>
                <a:latin typeface="+mj-lt"/>
              </a:rPr>
              <a:t>Vector Databases</a:t>
            </a:r>
            <a:endParaRPr lang="en-US" sz="3200" b="0" i="0">
              <a:solidFill>
                <a:srgbClr val="374151"/>
              </a:solidFill>
              <a:effectLst/>
              <a:latin typeface="+mj-lt"/>
            </a:endParaRPr>
          </a:p>
          <a:p>
            <a:pPr algn="l"/>
            <a:br>
              <a:rPr lang="en-US" sz="3200" b="0" i="0">
                <a:solidFill>
                  <a:srgbClr val="374151"/>
                </a:solidFill>
                <a:effectLst/>
                <a:latin typeface="Söhne"/>
              </a:rPr>
            </a:br>
            <a:endParaRPr lang="en-US" sz="3200" b="0" i="0">
              <a:solidFill>
                <a:srgbClr val="374151"/>
              </a:solidFill>
              <a:effectLst/>
              <a:latin typeface="Söhne"/>
            </a:endParaRPr>
          </a:p>
        </p:txBody>
      </p:sp>
      <p:pic>
        <p:nvPicPr>
          <p:cNvPr id="5122" name="Picture 2">
            <a:extLst>
              <a:ext uri="{FF2B5EF4-FFF2-40B4-BE49-F238E27FC236}">
                <a16:creationId xmlns:a16="http://schemas.microsoft.com/office/drawing/2014/main" id="{AF4011ED-0FF8-49B8-3AE2-0AFB34C763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7082" y="714955"/>
            <a:ext cx="8203561" cy="413931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7D8426E-26DF-9B86-7465-3AF7FEF39FC8}"/>
              </a:ext>
            </a:extLst>
          </p:cNvPr>
          <p:cNvSpPr txBox="1"/>
          <p:nvPr/>
        </p:nvSpPr>
        <p:spPr>
          <a:xfrm>
            <a:off x="2279558" y="4847596"/>
            <a:ext cx="6358167" cy="307777"/>
          </a:xfrm>
          <a:prstGeom prst="rect">
            <a:avLst/>
          </a:prstGeom>
          <a:noFill/>
        </p:spPr>
        <p:txBody>
          <a:bodyPr wrap="square">
            <a:spAutoFit/>
          </a:bodyPr>
          <a:lstStyle/>
          <a:p>
            <a:r>
              <a:rPr lang="en-US" dirty="0"/>
              <a:t>https://</a:t>
            </a:r>
            <a:r>
              <a:rPr lang="en-US" dirty="0" err="1"/>
              <a:t>batteryventures.substack.com</a:t>
            </a:r>
            <a:r>
              <a:rPr lang="en-US" dirty="0"/>
              <a:t>/p/developer-centric-ai-vector-databases</a:t>
            </a:r>
          </a:p>
        </p:txBody>
      </p:sp>
    </p:spTree>
    <p:extLst>
      <p:ext uri="{BB962C8B-B14F-4D97-AF65-F5344CB8AC3E}">
        <p14:creationId xmlns:p14="http://schemas.microsoft.com/office/powerpoint/2010/main" val="4020303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0" y="176322"/>
            <a:ext cx="6528764" cy="1477297"/>
          </a:xfrm>
          <a:prstGeom prst="rect">
            <a:avLst/>
          </a:prstGeom>
          <a:noFill/>
          <a:ln>
            <a:noFill/>
          </a:ln>
        </p:spPr>
        <p:txBody>
          <a:bodyPr spcFirstLastPara="1" wrap="square" lIns="91425" tIns="91425" rIns="91425" bIns="91425" anchor="t" anchorCtr="0">
            <a:spAutoFit/>
          </a:bodyPr>
          <a:lstStyle/>
          <a:p>
            <a:pPr algn="l"/>
            <a:r>
              <a:rPr lang="en-US" sz="2800" b="1" i="0" dirty="0">
                <a:effectLst/>
                <a:latin typeface="+mj-lt"/>
              </a:rPr>
              <a:t>To use or not: vector Databases?</a:t>
            </a:r>
            <a:endParaRPr lang="en-US" sz="2800" b="0" i="0" dirty="0">
              <a:solidFill>
                <a:srgbClr val="374151"/>
              </a:solidFill>
              <a:effectLst/>
              <a:latin typeface="+mj-lt"/>
            </a:endParaRPr>
          </a:p>
          <a:p>
            <a:pPr algn="l"/>
            <a:br>
              <a:rPr lang="en-US" sz="2800" b="0" i="0" dirty="0">
                <a:solidFill>
                  <a:srgbClr val="374151"/>
                </a:solidFill>
                <a:effectLst/>
                <a:latin typeface="Söhne"/>
              </a:rPr>
            </a:br>
            <a:endParaRPr lang="en-US" sz="2800" b="0" i="0" dirty="0">
              <a:solidFill>
                <a:srgbClr val="374151"/>
              </a:solidFill>
              <a:effectLst/>
              <a:latin typeface="Söhne"/>
            </a:endParaRPr>
          </a:p>
        </p:txBody>
      </p:sp>
      <p:pic>
        <p:nvPicPr>
          <p:cNvPr id="6146" name="Picture 2" descr="Why You Shouldn't Invest In Vector Databases? | by Yingjun Wu | Jun, 2023 |  Data Engineer Things">
            <a:extLst>
              <a:ext uri="{FF2B5EF4-FFF2-40B4-BE49-F238E27FC236}">
                <a16:creationId xmlns:a16="http://schemas.microsoft.com/office/drawing/2014/main" id="{DC935B2B-07BE-90F4-B939-033FFFC371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16383" y="2769486"/>
            <a:ext cx="5300709" cy="235888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nn-vs-ann">
            <a:extLst>
              <a:ext uri="{FF2B5EF4-FFF2-40B4-BE49-F238E27FC236}">
                <a16:creationId xmlns:a16="http://schemas.microsoft.com/office/drawing/2014/main" id="{49AED6C4-CCEF-D75D-2378-31583E2513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67439" y="1017725"/>
            <a:ext cx="2849335" cy="182294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02D6267E-BF17-CFDC-E752-5328F1281A92}"/>
              </a:ext>
            </a:extLst>
          </p:cNvPr>
          <p:cNvSpPr txBox="1"/>
          <p:nvPr/>
        </p:nvSpPr>
        <p:spPr>
          <a:xfrm>
            <a:off x="6630670" y="1130399"/>
            <a:ext cx="2452686" cy="523220"/>
          </a:xfrm>
          <a:prstGeom prst="rect">
            <a:avLst/>
          </a:prstGeom>
          <a:noFill/>
        </p:spPr>
        <p:txBody>
          <a:bodyPr wrap="square">
            <a:spAutoFit/>
          </a:bodyPr>
          <a:lstStyle/>
          <a:p>
            <a:r>
              <a:rPr lang="en-US" dirty="0"/>
              <a:t>https://</a:t>
            </a:r>
            <a:r>
              <a:rPr lang="en-US" dirty="0" err="1"/>
              <a:t>www.ethanrosenthal.com</a:t>
            </a:r>
            <a:r>
              <a:rPr lang="en-US" dirty="0"/>
              <a:t>/2023/04/10/</a:t>
            </a:r>
            <a:r>
              <a:rPr lang="en-US" dirty="0" err="1"/>
              <a:t>nn</a:t>
            </a:r>
            <a:r>
              <a:rPr lang="en-US" dirty="0"/>
              <a:t>-vs-</a:t>
            </a:r>
            <a:r>
              <a:rPr lang="en-US" dirty="0" err="1"/>
              <a:t>ann</a:t>
            </a:r>
            <a:r>
              <a:rPr lang="en-US" dirty="0"/>
              <a:t>/</a:t>
            </a:r>
          </a:p>
        </p:txBody>
      </p:sp>
      <p:sp>
        <p:nvSpPr>
          <p:cNvPr id="4" name="TextBox 3">
            <a:extLst>
              <a:ext uri="{FF2B5EF4-FFF2-40B4-BE49-F238E27FC236}">
                <a16:creationId xmlns:a16="http://schemas.microsoft.com/office/drawing/2014/main" id="{9829669E-86B8-95A0-33BF-DD33762A9817}"/>
              </a:ext>
            </a:extLst>
          </p:cNvPr>
          <p:cNvSpPr txBox="1"/>
          <p:nvPr/>
        </p:nvSpPr>
        <p:spPr>
          <a:xfrm>
            <a:off x="15227" y="814448"/>
            <a:ext cx="3469855" cy="3754874"/>
          </a:xfrm>
          <a:prstGeom prst="rect">
            <a:avLst/>
          </a:prstGeom>
          <a:noFill/>
        </p:spPr>
        <p:txBody>
          <a:bodyPr wrap="square" rtlCol="0">
            <a:spAutoFit/>
          </a:bodyPr>
          <a:lstStyle/>
          <a:p>
            <a:pPr marL="342900" indent="-342900">
              <a:buAutoNum type="arabicParenR"/>
            </a:pPr>
            <a:r>
              <a:rPr lang="en-US" dirty="0"/>
              <a:t>For less than 100K embeddings, use </a:t>
            </a:r>
            <a:r>
              <a:rPr lang="en-US" dirty="0" err="1"/>
              <a:t>Numpy</a:t>
            </a:r>
            <a:r>
              <a:rPr lang="en-US" dirty="0"/>
              <a:t> with object storage.</a:t>
            </a:r>
          </a:p>
          <a:p>
            <a:pPr marL="342900" indent="-342900">
              <a:buAutoNum type="arabicParenR"/>
            </a:pPr>
            <a:endParaRPr lang="en-US" dirty="0"/>
          </a:p>
          <a:p>
            <a:pPr marL="342900" indent="-342900">
              <a:buAutoNum type="arabicParenR"/>
            </a:pPr>
            <a:r>
              <a:rPr lang="en-US" dirty="0"/>
              <a:t>When your need is to search full text and semantic search, use a database that supports both.</a:t>
            </a:r>
          </a:p>
          <a:p>
            <a:pPr marL="342900" indent="-342900">
              <a:buAutoNum type="arabicParenR"/>
            </a:pPr>
            <a:endParaRPr lang="en-US" dirty="0"/>
          </a:p>
          <a:p>
            <a:pPr marL="342900" indent="-342900">
              <a:buAutoNum type="arabicParenR"/>
            </a:pPr>
            <a:r>
              <a:rPr lang="en-US" dirty="0"/>
              <a:t>If embedding &gt; 100k, Elasticsearch is battle-tested and supports keyword search, metadata filtering, and semantic search.</a:t>
            </a:r>
          </a:p>
          <a:p>
            <a:pPr marL="342900" indent="-342900">
              <a:buAutoNum type="arabicParenR"/>
            </a:pPr>
            <a:endParaRPr lang="en-US" dirty="0"/>
          </a:p>
          <a:p>
            <a:pPr marL="342900" indent="-342900">
              <a:buAutoNum type="arabicParenR"/>
            </a:pPr>
            <a:r>
              <a:rPr lang="en-US" dirty="0"/>
              <a:t>But you would want to see what your organization uses. You may be already using one. </a:t>
            </a:r>
            <a:r>
              <a:rPr lang="en-US" dirty="0" err="1"/>
              <a:t>Eg.</a:t>
            </a:r>
            <a:r>
              <a:rPr lang="en-US" dirty="0"/>
              <a:t> Redis, </a:t>
            </a:r>
            <a:r>
              <a:rPr lang="en-US" dirty="0" err="1"/>
              <a:t>postgres</a:t>
            </a:r>
            <a:endParaRPr lang="en-US" dirty="0"/>
          </a:p>
          <a:p>
            <a:pPr marL="342900" indent="-342900">
              <a:buAutoNum type="arabicParenR"/>
            </a:pPr>
            <a:endParaRPr lang="en-US" dirty="0"/>
          </a:p>
        </p:txBody>
      </p:sp>
    </p:spTree>
    <p:extLst>
      <p:ext uri="{BB962C8B-B14F-4D97-AF65-F5344CB8AC3E}">
        <p14:creationId xmlns:p14="http://schemas.microsoft.com/office/powerpoint/2010/main" val="241145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1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116350" y="15125"/>
            <a:ext cx="5991900" cy="1477297"/>
          </a:xfrm>
          <a:prstGeom prst="rect">
            <a:avLst/>
          </a:prstGeom>
          <a:noFill/>
          <a:ln>
            <a:noFill/>
          </a:ln>
        </p:spPr>
        <p:txBody>
          <a:bodyPr spcFirstLastPara="1" wrap="square" lIns="91425" tIns="91425" rIns="91425" bIns="91425" anchor="t" anchorCtr="0">
            <a:spAutoFit/>
          </a:bodyPr>
          <a:lstStyle/>
          <a:p>
            <a:pPr algn="l"/>
            <a:r>
              <a:rPr lang="en-US" sz="2800" b="1" i="0" dirty="0">
                <a:effectLst/>
                <a:latin typeface="+mj-lt"/>
              </a:rPr>
              <a:t>When to use vector Databases?</a:t>
            </a:r>
            <a:endParaRPr lang="en-US" sz="2800" b="0" i="0" dirty="0">
              <a:solidFill>
                <a:srgbClr val="374151"/>
              </a:solidFill>
              <a:effectLst/>
              <a:latin typeface="+mj-lt"/>
            </a:endParaRPr>
          </a:p>
          <a:p>
            <a:pPr algn="l"/>
            <a:br>
              <a:rPr lang="en-US" sz="2800" b="0" i="0" dirty="0">
                <a:solidFill>
                  <a:srgbClr val="374151"/>
                </a:solidFill>
                <a:effectLst/>
                <a:latin typeface="Söhne"/>
              </a:rPr>
            </a:br>
            <a:endParaRPr lang="en-US" sz="2800" b="0" i="0" dirty="0">
              <a:solidFill>
                <a:srgbClr val="374151"/>
              </a:solidFill>
              <a:effectLst/>
              <a:latin typeface="Söhne"/>
            </a:endParaRPr>
          </a:p>
        </p:txBody>
      </p:sp>
      <p:pic>
        <p:nvPicPr>
          <p:cNvPr id="2" name="Picture 1">
            <a:extLst>
              <a:ext uri="{FF2B5EF4-FFF2-40B4-BE49-F238E27FC236}">
                <a16:creationId xmlns:a16="http://schemas.microsoft.com/office/drawing/2014/main" id="{6EEE00C7-665E-97AB-66B8-71B50E244D81}"/>
              </a:ext>
            </a:extLst>
          </p:cNvPr>
          <p:cNvPicPr>
            <a:picLocks noChangeAspect="1"/>
          </p:cNvPicPr>
          <p:nvPr/>
        </p:nvPicPr>
        <p:blipFill>
          <a:blip r:embed="rId3"/>
          <a:stretch>
            <a:fillRect/>
          </a:stretch>
        </p:blipFill>
        <p:spPr>
          <a:xfrm>
            <a:off x="230122" y="1102199"/>
            <a:ext cx="6033978" cy="3772378"/>
          </a:xfrm>
          <a:prstGeom prst="rect">
            <a:avLst/>
          </a:prstGeom>
        </p:spPr>
      </p:pic>
      <p:sp>
        <p:nvSpPr>
          <p:cNvPr id="5" name="TextBox 4">
            <a:extLst>
              <a:ext uri="{FF2B5EF4-FFF2-40B4-BE49-F238E27FC236}">
                <a16:creationId xmlns:a16="http://schemas.microsoft.com/office/drawing/2014/main" id="{6C3A71F7-0A67-28C0-7FD2-0E024336773A}"/>
              </a:ext>
            </a:extLst>
          </p:cNvPr>
          <p:cNvSpPr txBox="1"/>
          <p:nvPr/>
        </p:nvSpPr>
        <p:spPr>
          <a:xfrm>
            <a:off x="6631619" y="1102199"/>
            <a:ext cx="2356531" cy="3970318"/>
          </a:xfrm>
          <a:prstGeom prst="rect">
            <a:avLst/>
          </a:prstGeom>
          <a:noFill/>
        </p:spPr>
        <p:txBody>
          <a:bodyPr wrap="square" rtlCol="0">
            <a:spAutoFit/>
          </a:bodyPr>
          <a:lstStyle/>
          <a:p>
            <a:pPr marL="285750" indent="-285750">
              <a:buFont typeface="Arial" panose="020B0604020202020204" pitchFamily="34" charset="0"/>
              <a:buChar char="•"/>
            </a:pPr>
            <a:r>
              <a:rPr lang="en-US" dirty="0"/>
              <a:t>For very specialized</a:t>
            </a:r>
          </a:p>
          <a:p>
            <a:r>
              <a:rPr lang="en-US" dirty="0"/>
              <a:t> use cases like Multimodal</a:t>
            </a:r>
          </a:p>
          <a:p>
            <a:r>
              <a:rPr lang="en-US" dirty="0"/>
              <a:t>Search use a dedicated vector DB.</a:t>
            </a:r>
          </a:p>
          <a:p>
            <a:endParaRPr lang="en-US" dirty="0"/>
          </a:p>
          <a:p>
            <a:pPr marL="285750" indent="-285750">
              <a:buFont typeface="Arial" panose="020B0604020202020204" pitchFamily="34" charset="0"/>
              <a:buChar char="•"/>
            </a:pPr>
            <a:r>
              <a:rPr lang="en-US" dirty="0"/>
              <a:t>If Existing DBs like Elasticsearch, </a:t>
            </a:r>
            <a:r>
              <a:rPr lang="en-US" dirty="0" err="1"/>
              <a:t>pgvector</a:t>
            </a:r>
            <a:r>
              <a:rPr lang="en-US" dirty="0"/>
              <a:t>, </a:t>
            </a:r>
            <a:r>
              <a:rPr lang="en-US" dirty="0" err="1"/>
              <a:t>redis</a:t>
            </a:r>
            <a:r>
              <a:rPr lang="en-US" dirty="0"/>
              <a:t> are not performing well.</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Vespa is open source, supports full text search and highly scalable.</a:t>
            </a:r>
          </a:p>
          <a:p>
            <a:endParaRPr lang="en-US" dirty="0"/>
          </a:p>
          <a:p>
            <a:pPr marL="285750" indent="-285750">
              <a:buFont typeface="Arial" panose="020B0604020202020204" pitchFamily="34" charset="0"/>
              <a:buChar char="•"/>
            </a:pPr>
            <a:endParaRPr lang="en-US" dirty="0"/>
          </a:p>
          <a:p>
            <a:endParaRPr lang="en-US" dirty="0"/>
          </a:p>
          <a:p>
            <a:endParaRPr lang="en-US" dirty="0"/>
          </a:p>
        </p:txBody>
      </p:sp>
      <p:sp>
        <p:nvSpPr>
          <p:cNvPr id="3" name="TextBox 2">
            <a:extLst>
              <a:ext uri="{FF2B5EF4-FFF2-40B4-BE49-F238E27FC236}">
                <a16:creationId xmlns:a16="http://schemas.microsoft.com/office/drawing/2014/main" id="{850B8B6F-DDE1-6895-0543-F1A1D88B97C6}"/>
              </a:ext>
            </a:extLst>
          </p:cNvPr>
          <p:cNvSpPr txBox="1"/>
          <p:nvPr/>
        </p:nvSpPr>
        <p:spPr>
          <a:xfrm>
            <a:off x="3944679" y="4997302"/>
            <a:ext cx="3009157" cy="307777"/>
          </a:xfrm>
          <a:prstGeom prst="rect">
            <a:avLst/>
          </a:prstGeom>
          <a:noFill/>
        </p:spPr>
        <p:txBody>
          <a:bodyPr wrap="none" rtlCol="0">
            <a:spAutoFit/>
          </a:bodyPr>
          <a:lstStyle/>
          <a:p>
            <a:r>
              <a:rPr lang="en-US" dirty="0"/>
              <a:t>From Josh Tobin’s FSDL LLM 2023</a:t>
            </a:r>
          </a:p>
        </p:txBody>
      </p:sp>
    </p:spTree>
    <p:extLst>
      <p:ext uri="{BB962C8B-B14F-4D97-AF65-F5344CB8AC3E}">
        <p14:creationId xmlns:p14="http://schemas.microsoft.com/office/powerpoint/2010/main" val="2051172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228071" y="49501"/>
            <a:ext cx="6268421" cy="2277516"/>
          </a:xfrm>
          <a:prstGeom prst="rect">
            <a:avLst/>
          </a:prstGeom>
          <a:noFill/>
          <a:ln>
            <a:noFill/>
          </a:ln>
        </p:spPr>
        <p:txBody>
          <a:bodyPr spcFirstLastPara="1" wrap="square" lIns="91425" tIns="91425" rIns="91425" bIns="91425" anchor="t" anchorCtr="0">
            <a:spAutoFit/>
          </a:bodyPr>
          <a:lstStyle/>
          <a:p>
            <a:r>
              <a:rPr lang="en-US" sz="3200" b="1" dirty="0">
                <a:solidFill>
                  <a:srgbClr val="374151"/>
                </a:solidFill>
                <a:latin typeface="+mj-lt"/>
              </a:rPr>
              <a:t>How to search on Custom Data</a:t>
            </a:r>
            <a:endParaRPr lang="en-US" dirty="0"/>
          </a:p>
          <a:p>
            <a:pPr algn="l"/>
            <a:endParaRPr lang="en-US" sz="4000" b="0" i="0" dirty="0">
              <a:solidFill>
                <a:srgbClr val="374151"/>
              </a:solidFill>
              <a:effectLst/>
              <a:latin typeface="Söhne"/>
            </a:endParaRPr>
          </a:p>
          <a:p>
            <a:pPr algn="l"/>
            <a:br>
              <a:rPr lang="en-US" sz="3200" b="0" i="0" dirty="0">
                <a:solidFill>
                  <a:srgbClr val="374151"/>
                </a:solidFill>
                <a:effectLst/>
                <a:latin typeface="Söhne"/>
              </a:rPr>
            </a:br>
            <a:endParaRPr lang="en-US" sz="3200" b="0" i="0" dirty="0">
              <a:solidFill>
                <a:srgbClr val="374151"/>
              </a:solidFill>
              <a:effectLst/>
              <a:latin typeface="Söhne"/>
            </a:endParaRPr>
          </a:p>
        </p:txBody>
      </p:sp>
      <p:sp>
        <p:nvSpPr>
          <p:cNvPr id="2" name="TextBox 1">
            <a:extLst>
              <a:ext uri="{FF2B5EF4-FFF2-40B4-BE49-F238E27FC236}">
                <a16:creationId xmlns:a16="http://schemas.microsoft.com/office/drawing/2014/main" id="{71C13497-AEA4-3310-DB5D-010DF13A7123}"/>
              </a:ext>
            </a:extLst>
          </p:cNvPr>
          <p:cNvSpPr txBox="1"/>
          <p:nvPr/>
        </p:nvSpPr>
        <p:spPr>
          <a:xfrm>
            <a:off x="311700" y="971312"/>
            <a:ext cx="3815468" cy="1815882"/>
          </a:xfrm>
          <a:prstGeom prst="rect">
            <a:avLst/>
          </a:prstGeom>
          <a:noFill/>
        </p:spPr>
        <p:txBody>
          <a:bodyPr wrap="square" rtlCol="0">
            <a:spAutoFit/>
          </a:bodyPr>
          <a:lstStyle/>
          <a:p>
            <a:pPr marL="285750" indent="-285750">
              <a:buFont typeface="Arial" panose="020B0604020202020204" pitchFamily="34" charset="0"/>
              <a:buChar char="•"/>
            </a:pPr>
            <a:r>
              <a:rPr lang="en-US" dirty="0"/>
              <a:t>LLMs don’t know your Data.</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Custom LLMs can be expensive to create.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You can add it to prompt. But what if we have large amounts of data.</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pic>
        <p:nvPicPr>
          <p:cNvPr id="4" name="Picture 3">
            <a:extLst>
              <a:ext uri="{FF2B5EF4-FFF2-40B4-BE49-F238E27FC236}">
                <a16:creationId xmlns:a16="http://schemas.microsoft.com/office/drawing/2014/main" id="{29D1BB66-4A61-9A62-EC67-36D1D9707715}"/>
              </a:ext>
            </a:extLst>
          </p:cNvPr>
          <p:cNvPicPr>
            <a:picLocks noChangeAspect="1"/>
          </p:cNvPicPr>
          <p:nvPr/>
        </p:nvPicPr>
        <p:blipFill>
          <a:blip r:embed="rId3"/>
          <a:stretch>
            <a:fillRect/>
          </a:stretch>
        </p:blipFill>
        <p:spPr>
          <a:xfrm>
            <a:off x="4438868" y="731374"/>
            <a:ext cx="3815468" cy="4289823"/>
          </a:xfrm>
          <a:prstGeom prst="rect">
            <a:avLst/>
          </a:prstGeom>
        </p:spPr>
      </p:pic>
      <p:sp>
        <p:nvSpPr>
          <p:cNvPr id="6" name="TextBox 5">
            <a:extLst>
              <a:ext uri="{FF2B5EF4-FFF2-40B4-BE49-F238E27FC236}">
                <a16:creationId xmlns:a16="http://schemas.microsoft.com/office/drawing/2014/main" id="{9C250F16-AA86-43B2-AFCF-5FB393FDC497}"/>
              </a:ext>
            </a:extLst>
          </p:cNvPr>
          <p:cNvSpPr txBox="1"/>
          <p:nvPr/>
        </p:nvSpPr>
        <p:spPr>
          <a:xfrm>
            <a:off x="359774" y="2768055"/>
            <a:ext cx="4657060" cy="307777"/>
          </a:xfrm>
          <a:prstGeom prst="rect">
            <a:avLst/>
          </a:prstGeom>
          <a:noFill/>
        </p:spPr>
        <p:txBody>
          <a:bodyPr wrap="square">
            <a:spAutoFit/>
          </a:bodyPr>
          <a:lstStyle/>
          <a:p>
            <a:pPr marL="285750" indent="-285750">
              <a:buFont typeface="Arial" panose="020B0604020202020204" pitchFamily="34" charset="0"/>
              <a:buChar char="•"/>
            </a:pPr>
            <a:r>
              <a:rPr lang="en-US" dirty="0"/>
              <a:t>Enter Retrieval Augmented search and generation</a:t>
            </a:r>
          </a:p>
        </p:txBody>
      </p:sp>
    </p:spTree>
    <p:extLst>
      <p:ext uri="{BB962C8B-B14F-4D97-AF65-F5344CB8AC3E}">
        <p14:creationId xmlns:p14="http://schemas.microsoft.com/office/powerpoint/2010/main" val="4004985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116350" y="118253"/>
            <a:ext cx="5991900" cy="1600408"/>
          </a:xfrm>
          <a:prstGeom prst="rect">
            <a:avLst/>
          </a:prstGeom>
          <a:noFill/>
          <a:ln>
            <a:noFill/>
          </a:ln>
        </p:spPr>
        <p:txBody>
          <a:bodyPr spcFirstLastPara="1" wrap="square" lIns="91425" tIns="91425" rIns="91425" bIns="91425" anchor="t" anchorCtr="0">
            <a:spAutoFit/>
          </a:bodyPr>
          <a:lstStyle/>
          <a:p>
            <a:pPr algn="l"/>
            <a:r>
              <a:rPr lang="en-US" sz="2800" b="0" i="0" dirty="0">
                <a:solidFill>
                  <a:srgbClr val="374151"/>
                </a:solidFill>
                <a:effectLst/>
                <a:latin typeface="Söhne"/>
              </a:rPr>
              <a:t>Retrieval Augmented Generation</a:t>
            </a:r>
          </a:p>
          <a:p>
            <a:pPr algn="l"/>
            <a:br>
              <a:rPr lang="en-US" sz="3200" b="0" i="0" dirty="0">
                <a:solidFill>
                  <a:srgbClr val="374151"/>
                </a:solidFill>
                <a:effectLst/>
                <a:latin typeface="Söhne"/>
              </a:rPr>
            </a:br>
            <a:endParaRPr lang="en-US" sz="3200" b="0" i="0" dirty="0">
              <a:solidFill>
                <a:srgbClr val="374151"/>
              </a:solidFill>
              <a:effectLst/>
              <a:latin typeface="Söhne"/>
            </a:endParaRPr>
          </a:p>
        </p:txBody>
      </p:sp>
      <p:sp>
        <p:nvSpPr>
          <p:cNvPr id="76" name="Google Shape;76;p15"/>
          <p:cNvSpPr txBox="1"/>
          <p:nvPr/>
        </p:nvSpPr>
        <p:spPr>
          <a:xfrm>
            <a:off x="214025" y="1085768"/>
            <a:ext cx="8715950" cy="2339072"/>
          </a:xfrm>
          <a:prstGeom prst="rect">
            <a:avLst/>
          </a:prstGeom>
          <a:noFill/>
          <a:ln>
            <a:noFill/>
          </a:ln>
        </p:spPr>
        <p:txBody>
          <a:bodyPr spcFirstLastPara="1" wrap="square" lIns="91425" tIns="91425" rIns="91425" bIns="91425" anchor="t" anchorCtr="0">
            <a:spAutoFit/>
          </a:bodyPr>
          <a:lstStyle/>
          <a:p>
            <a:pPr marL="285750" indent="-285750">
              <a:buClr>
                <a:schemeClr val="dk1"/>
              </a:buClr>
              <a:buSzPts val="1400"/>
              <a:buFont typeface="Poppins"/>
              <a:buChar char="•"/>
            </a:pPr>
            <a:r>
              <a:rPr lang="en-US" b="0" dirty="0">
                <a:solidFill>
                  <a:schemeClr val="tx1"/>
                </a:solidFill>
                <a:effectLst/>
                <a:latin typeface="+mn-lt"/>
              </a:rPr>
              <a:t>It combines the best of retrieval-based and generative methods in NLP to answer questions or search queries.</a:t>
            </a:r>
          </a:p>
          <a:p>
            <a:pPr>
              <a:buClr>
                <a:schemeClr val="dk1"/>
              </a:buClr>
              <a:buSzPts val="1400"/>
            </a:pPr>
            <a:endParaRPr lang="en-US" b="0" dirty="0">
              <a:solidFill>
                <a:schemeClr val="tx1"/>
              </a:solidFill>
              <a:effectLst/>
              <a:latin typeface="+mn-lt"/>
            </a:endParaRPr>
          </a:p>
          <a:p>
            <a:pPr marL="285750" indent="-285750">
              <a:buClr>
                <a:schemeClr val="dk1"/>
              </a:buClr>
              <a:buSzPts val="1400"/>
              <a:buFont typeface="Poppins"/>
              <a:buChar char="•"/>
            </a:pPr>
            <a:r>
              <a:rPr lang="en-US" dirty="0">
                <a:solidFill>
                  <a:schemeClr val="tx1"/>
                </a:solidFill>
                <a:latin typeface="+mn-lt"/>
              </a:rPr>
              <a:t>It has 3 parts</a:t>
            </a:r>
          </a:p>
          <a:p>
            <a:pPr marL="342900" lvl="1" indent="-342900">
              <a:buClr>
                <a:schemeClr val="dk1"/>
              </a:buClr>
              <a:buSzPts val="1400"/>
              <a:buFont typeface="+mj-lt"/>
              <a:buAutoNum type="arabicPeriod"/>
            </a:pPr>
            <a:r>
              <a:rPr lang="en-US" dirty="0">
                <a:solidFill>
                  <a:schemeClr val="tx1"/>
                </a:solidFill>
                <a:effectLst/>
                <a:latin typeface="+mn-lt"/>
              </a:rPr>
              <a:t>Query Understanding</a:t>
            </a:r>
          </a:p>
          <a:p>
            <a:pPr marL="342900" lvl="1" indent="-342900">
              <a:buClr>
                <a:schemeClr val="dk1"/>
              </a:buClr>
              <a:buSzPts val="1400"/>
              <a:buFont typeface="+mj-lt"/>
              <a:buAutoNum type="arabicPeriod"/>
            </a:pPr>
            <a:r>
              <a:rPr lang="en-US" dirty="0">
                <a:solidFill>
                  <a:schemeClr val="tx1"/>
                </a:solidFill>
                <a:effectLst/>
                <a:latin typeface="+mn-lt"/>
              </a:rPr>
              <a:t>Document Retrieval</a:t>
            </a:r>
          </a:p>
          <a:p>
            <a:pPr marL="342900" lvl="1" indent="-342900">
              <a:buClr>
                <a:schemeClr val="dk1"/>
              </a:buClr>
              <a:buSzPts val="1400"/>
              <a:buFont typeface="+mj-lt"/>
              <a:buAutoNum type="arabicPeriod"/>
            </a:pPr>
            <a:r>
              <a:rPr lang="en-US" b="0" dirty="0">
                <a:solidFill>
                  <a:schemeClr val="tx1"/>
                </a:solidFill>
                <a:effectLst/>
                <a:latin typeface="+mn-lt"/>
              </a:rPr>
              <a:t>Answer Generation</a:t>
            </a:r>
          </a:p>
          <a:p>
            <a:pPr marL="342900" lvl="1" indent="-342900">
              <a:buClr>
                <a:schemeClr val="dk1"/>
              </a:buClr>
              <a:buSzPts val="1400"/>
              <a:buFont typeface="+mj-lt"/>
              <a:buAutoNum type="arabicPeriod"/>
            </a:pPr>
            <a:endParaRPr lang="en-US" dirty="0">
              <a:solidFill>
                <a:schemeClr val="tx1"/>
              </a:solidFill>
              <a:latin typeface="+mn-lt"/>
            </a:endParaRPr>
          </a:p>
          <a:p>
            <a:pPr lvl="1">
              <a:buClr>
                <a:schemeClr val="dk1"/>
              </a:buClr>
              <a:buSzPts val="1400"/>
            </a:pPr>
            <a:endParaRPr lang="en-US" b="0" dirty="0">
              <a:solidFill>
                <a:schemeClr val="tx1"/>
              </a:solidFill>
              <a:effectLst/>
              <a:latin typeface="+mn-lt"/>
            </a:endParaRPr>
          </a:p>
          <a:p>
            <a:pPr lvl="0" algn="l" rtl="0">
              <a:spcBef>
                <a:spcPts val="0"/>
              </a:spcBef>
              <a:spcAft>
                <a:spcPts val="0"/>
              </a:spcAft>
              <a:buClr>
                <a:schemeClr val="dk1"/>
              </a:buClr>
              <a:buSzPts val="1400"/>
            </a:pPr>
            <a:endParaRPr lang="en-US" dirty="0">
              <a:solidFill>
                <a:schemeClr val="tx1"/>
              </a:solidFill>
              <a:latin typeface="+mn-lt"/>
              <a:ea typeface="Poppins"/>
              <a:cs typeface="Poppins"/>
              <a:sym typeface="Poppins"/>
            </a:endParaRPr>
          </a:p>
        </p:txBody>
      </p:sp>
      <p:sp>
        <p:nvSpPr>
          <p:cNvPr id="3" name="TextBox 2">
            <a:extLst>
              <a:ext uri="{FF2B5EF4-FFF2-40B4-BE49-F238E27FC236}">
                <a16:creationId xmlns:a16="http://schemas.microsoft.com/office/drawing/2014/main" id="{A0B78EF0-3100-97ED-5973-D0F9899BB1F7}"/>
              </a:ext>
            </a:extLst>
          </p:cNvPr>
          <p:cNvSpPr txBox="1"/>
          <p:nvPr/>
        </p:nvSpPr>
        <p:spPr>
          <a:xfrm>
            <a:off x="214025" y="3009341"/>
            <a:ext cx="2743200"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latin typeface="Calibri"/>
              </a:rPr>
              <a:t>Pros</a:t>
            </a:r>
          </a:p>
          <a:p>
            <a:pPr marL="342900" indent="-342900">
              <a:buAutoNum type="arabicParenR"/>
            </a:pPr>
            <a:r>
              <a:rPr lang="en-US" sz="1200" dirty="0">
                <a:latin typeface="Calibri"/>
              </a:rPr>
              <a:t>Reduced Hallucination.</a:t>
            </a:r>
          </a:p>
          <a:p>
            <a:pPr marL="342900" indent="-342900">
              <a:buAutoNum type="arabicParenR"/>
            </a:pPr>
            <a:r>
              <a:rPr lang="en-US" sz="1200" dirty="0">
                <a:latin typeface="Calibri"/>
              </a:rPr>
              <a:t>Increased Accuracy</a:t>
            </a:r>
          </a:p>
          <a:p>
            <a:pPr marL="342900" indent="-342900">
              <a:buAutoNum type="arabicParenR"/>
            </a:pPr>
            <a:r>
              <a:rPr lang="en-US" sz="1200" dirty="0">
                <a:latin typeface="Calibri"/>
              </a:rPr>
              <a:t>Verifiable Information</a:t>
            </a:r>
          </a:p>
        </p:txBody>
      </p:sp>
      <p:sp>
        <p:nvSpPr>
          <p:cNvPr id="4" name="TextBox 3">
            <a:extLst>
              <a:ext uri="{FF2B5EF4-FFF2-40B4-BE49-F238E27FC236}">
                <a16:creationId xmlns:a16="http://schemas.microsoft.com/office/drawing/2014/main" id="{67BF2564-00FA-742E-2130-1ABD6CA88CFD}"/>
              </a:ext>
            </a:extLst>
          </p:cNvPr>
          <p:cNvSpPr txBox="1"/>
          <p:nvPr/>
        </p:nvSpPr>
        <p:spPr>
          <a:xfrm>
            <a:off x="214025" y="3912394"/>
            <a:ext cx="2743200" cy="123110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latin typeface="Calibri"/>
              </a:rPr>
              <a:t>Cons</a:t>
            </a:r>
          </a:p>
          <a:p>
            <a:pPr marL="342900" indent="-342900">
              <a:buAutoNum type="arabicParenR"/>
            </a:pPr>
            <a:r>
              <a:rPr lang="en-US" sz="1200" dirty="0">
                <a:solidFill>
                  <a:srgbClr val="37352F"/>
                </a:solidFill>
                <a:latin typeface="Calibri"/>
              </a:rPr>
              <a:t>Limited scope</a:t>
            </a:r>
          </a:p>
          <a:p>
            <a:pPr marL="342900" indent="-342900">
              <a:buAutoNum type="arabicParenR"/>
            </a:pPr>
            <a:r>
              <a:rPr lang="en-US" sz="1200" dirty="0">
                <a:solidFill>
                  <a:srgbClr val="37352F"/>
                </a:solidFill>
                <a:latin typeface="Calibri"/>
              </a:rPr>
              <a:t>Dependence on document quality.</a:t>
            </a:r>
          </a:p>
          <a:p>
            <a:pPr marL="342900" indent="-342900">
              <a:buAutoNum type="arabicParenR"/>
            </a:pPr>
            <a:r>
              <a:rPr lang="en-US" sz="1200" dirty="0">
                <a:solidFill>
                  <a:srgbClr val="37352F"/>
                </a:solidFill>
                <a:latin typeface="Calibri"/>
              </a:rPr>
              <a:t>Inability to eliminate hallucination completely*</a:t>
            </a:r>
          </a:p>
          <a:p>
            <a:pPr marL="342900" indent="-342900">
              <a:buAutoNum type="arabicParenR"/>
            </a:pPr>
            <a:endParaRPr lang="en-US" sz="1200" dirty="0">
              <a:solidFill>
                <a:srgbClr val="37352F"/>
              </a:solidFill>
              <a:latin typeface="Calibri"/>
            </a:endParaRPr>
          </a:p>
        </p:txBody>
      </p:sp>
      <p:pic>
        <p:nvPicPr>
          <p:cNvPr id="8198" name="Picture 6" descr="&#10;                    A model architecture diagram of Retrieval Augmented Generation (RAG) showing how embeddings of user queries and supplemental documents are used to augment foundation model prompts to improve customization.&#10;                ">
            <a:extLst>
              <a:ext uri="{FF2B5EF4-FFF2-40B4-BE49-F238E27FC236}">
                <a16:creationId xmlns:a16="http://schemas.microsoft.com/office/drawing/2014/main" id="{DFB1DEEF-B9A2-232A-8A26-3CEB9D1224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64086" y="1459067"/>
            <a:ext cx="5249240" cy="310980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86DD8D4-96D3-DE83-48C8-C9829A2E91E7}"/>
              </a:ext>
            </a:extLst>
          </p:cNvPr>
          <p:cNvSpPr txBox="1"/>
          <p:nvPr/>
        </p:nvSpPr>
        <p:spPr>
          <a:xfrm>
            <a:off x="3923414" y="4837814"/>
            <a:ext cx="3328155" cy="307777"/>
          </a:xfrm>
          <a:prstGeom prst="rect">
            <a:avLst/>
          </a:prstGeom>
          <a:noFill/>
        </p:spPr>
        <p:txBody>
          <a:bodyPr wrap="none" rtlCol="0">
            <a:spAutoFit/>
          </a:bodyPr>
          <a:lstStyle/>
          <a:p>
            <a:r>
              <a:rPr lang="en-US" dirty="0"/>
              <a:t>* LLM behavior also changes over time.</a:t>
            </a:r>
          </a:p>
        </p:txBody>
      </p:sp>
    </p:spTree>
    <p:extLst>
      <p:ext uri="{BB962C8B-B14F-4D97-AF65-F5344CB8AC3E}">
        <p14:creationId xmlns:p14="http://schemas.microsoft.com/office/powerpoint/2010/main" val="3124801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dissolve">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3" grpId="0"/>
      <p:bldP spid="4" grpId="0"/>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185102" y="290133"/>
            <a:ext cx="5991900" cy="677078"/>
          </a:xfrm>
          <a:prstGeom prst="rect">
            <a:avLst/>
          </a:prstGeom>
          <a:noFill/>
          <a:ln>
            <a:noFill/>
          </a:ln>
        </p:spPr>
        <p:txBody>
          <a:bodyPr spcFirstLastPara="1" wrap="square" lIns="91425" tIns="91425" rIns="91425" bIns="91425" anchor="t" anchorCtr="0">
            <a:spAutoFit/>
          </a:bodyPr>
          <a:lstStyle/>
          <a:p>
            <a:r>
              <a:rPr lang="en-US" sz="3200" b="1" i="0" dirty="0">
                <a:effectLst/>
                <a:latin typeface="+mj-lt"/>
              </a:rPr>
              <a:t>Steps </a:t>
            </a:r>
            <a:r>
              <a:rPr lang="en-US" sz="3200" b="1" dirty="0">
                <a:latin typeface="+mj-lt"/>
              </a:rPr>
              <a:t>from</a:t>
            </a:r>
            <a:r>
              <a:rPr lang="en-US" sz="3200" b="1" i="0" dirty="0">
                <a:effectLst/>
                <a:latin typeface="+mj-lt"/>
              </a:rPr>
              <a:t> RAG</a:t>
            </a:r>
            <a:r>
              <a:rPr lang="en-US" sz="3200" b="1" dirty="0">
                <a:latin typeface="+mj-lt"/>
              </a:rPr>
              <a:t> to Riches</a:t>
            </a:r>
            <a:endParaRPr lang="en-US" sz="3200" b="0" i="0" dirty="0">
              <a:solidFill>
                <a:srgbClr val="374151"/>
              </a:solidFill>
              <a:effectLst/>
              <a:latin typeface="+mj-lt"/>
            </a:endParaRPr>
          </a:p>
        </p:txBody>
      </p:sp>
      <p:sp>
        <p:nvSpPr>
          <p:cNvPr id="76" name="Google Shape;76;p15"/>
          <p:cNvSpPr txBox="1"/>
          <p:nvPr/>
        </p:nvSpPr>
        <p:spPr>
          <a:xfrm>
            <a:off x="573816" y="1286990"/>
            <a:ext cx="3663901" cy="1046410"/>
          </a:xfrm>
          <a:prstGeom prst="rect">
            <a:avLst/>
          </a:prstGeom>
          <a:noFill/>
          <a:ln>
            <a:noFill/>
          </a:ln>
        </p:spPr>
        <p:txBody>
          <a:bodyPr spcFirstLastPara="1" wrap="square" lIns="91425" tIns="91425" rIns="91425" bIns="91425" anchor="t" anchorCtr="0">
            <a:spAutoFit/>
          </a:bodyPr>
          <a:lstStyle/>
          <a:p>
            <a:pPr marL="285750" indent="-285750">
              <a:buClr>
                <a:schemeClr val="dk1"/>
              </a:buClr>
              <a:buSzPts val="1400"/>
              <a:buFont typeface="Poppins"/>
              <a:buChar char="•"/>
            </a:pPr>
            <a:r>
              <a:rPr lang="en-US" dirty="0">
                <a:solidFill>
                  <a:schemeClr val="dk1"/>
                </a:solidFill>
                <a:latin typeface="Poppins"/>
                <a:ea typeface="Poppins"/>
                <a:cs typeface="Poppins"/>
                <a:sym typeface="Poppins"/>
              </a:rPr>
              <a:t>Document Loading </a:t>
            </a:r>
            <a:endParaRPr lang="en-US" dirty="0">
              <a:solidFill>
                <a:schemeClr val="dk1"/>
              </a:solidFill>
              <a:sym typeface="Poppins"/>
            </a:endParaRPr>
          </a:p>
          <a:p>
            <a:pPr marL="285750" indent="-285750">
              <a:buClr>
                <a:schemeClr val="dk1"/>
              </a:buClr>
              <a:buSzPts val="1400"/>
              <a:buFont typeface="Poppins"/>
              <a:buChar char="•"/>
            </a:pPr>
            <a:r>
              <a:rPr lang="en-US" dirty="0">
                <a:solidFill>
                  <a:schemeClr val="dk1"/>
                </a:solidFill>
                <a:latin typeface="Poppins"/>
                <a:cs typeface="Poppins"/>
                <a:sym typeface="Poppins"/>
              </a:rPr>
              <a:t>Document Splitting</a:t>
            </a:r>
            <a:endParaRPr lang="en-US" dirty="0">
              <a:solidFill>
                <a:schemeClr val="dk1"/>
              </a:solidFill>
            </a:endParaRPr>
          </a:p>
          <a:p>
            <a:pPr marL="285750" lvl="0" indent="-285750" algn="l" rtl="0">
              <a:spcBef>
                <a:spcPts val="0"/>
              </a:spcBef>
              <a:spcAft>
                <a:spcPts val="0"/>
              </a:spcAft>
              <a:buClr>
                <a:schemeClr val="dk1"/>
              </a:buClr>
              <a:buSzPts val="1400"/>
              <a:buFont typeface="Poppins"/>
              <a:buChar char="•"/>
            </a:pPr>
            <a:r>
              <a:rPr lang="en-US" dirty="0">
                <a:solidFill>
                  <a:schemeClr val="dk1"/>
                </a:solidFill>
                <a:latin typeface="Poppins"/>
                <a:ea typeface="Poppins"/>
                <a:cs typeface="Poppins"/>
                <a:sym typeface="Poppins"/>
              </a:rPr>
              <a:t>Generating Vector Embeddings</a:t>
            </a:r>
          </a:p>
          <a:p>
            <a:pPr marL="285750" lvl="0" indent="-285750" algn="l" rtl="0">
              <a:spcBef>
                <a:spcPts val="0"/>
              </a:spcBef>
              <a:spcAft>
                <a:spcPts val="0"/>
              </a:spcAft>
              <a:buClr>
                <a:schemeClr val="dk1"/>
              </a:buClr>
              <a:buSzPts val="1400"/>
              <a:buFont typeface="Poppins"/>
              <a:buChar char="•"/>
            </a:pPr>
            <a:r>
              <a:rPr lang="en-US" dirty="0">
                <a:solidFill>
                  <a:schemeClr val="dk1"/>
                </a:solidFill>
                <a:latin typeface="Poppins"/>
                <a:ea typeface="Poppins"/>
                <a:cs typeface="Poppins"/>
                <a:sym typeface="Poppins"/>
              </a:rPr>
              <a:t>Retrieval</a:t>
            </a:r>
          </a:p>
        </p:txBody>
      </p:sp>
    </p:spTree>
    <p:extLst>
      <p:ext uri="{BB962C8B-B14F-4D97-AF65-F5344CB8AC3E}">
        <p14:creationId xmlns:p14="http://schemas.microsoft.com/office/powerpoint/2010/main" val="2508405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219478" y="109659"/>
            <a:ext cx="5991900" cy="677078"/>
          </a:xfrm>
          <a:prstGeom prst="rect">
            <a:avLst/>
          </a:prstGeom>
          <a:noFill/>
          <a:ln>
            <a:noFill/>
          </a:ln>
        </p:spPr>
        <p:txBody>
          <a:bodyPr spcFirstLastPara="1" wrap="square" lIns="91425" tIns="91425" rIns="91425" bIns="91425" anchor="t" anchorCtr="0">
            <a:spAutoFit/>
          </a:bodyPr>
          <a:lstStyle/>
          <a:p>
            <a:pPr algn="l"/>
            <a:r>
              <a:rPr lang="en-US" sz="3200" b="1" i="0" dirty="0">
                <a:effectLst/>
                <a:latin typeface="+mj-lt"/>
              </a:rPr>
              <a:t>Loading the Data: </a:t>
            </a:r>
            <a:r>
              <a:rPr lang="en-US" sz="3200" b="1" i="0" dirty="0" err="1">
                <a:effectLst/>
                <a:latin typeface="+mj-lt"/>
              </a:rPr>
              <a:t>Langchain</a:t>
            </a:r>
            <a:endParaRPr lang="en-US" sz="3200" b="0" i="0" dirty="0">
              <a:solidFill>
                <a:srgbClr val="374151"/>
              </a:solidFill>
              <a:effectLst/>
              <a:latin typeface="+mj-lt"/>
            </a:endParaRPr>
          </a:p>
        </p:txBody>
      </p:sp>
      <p:sp>
        <p:nvSpPr>
          <p:cNvPr id="76" name="Google Shape;76;p15"/>
          <p:cNvSpPr txBox="1"/>
          <p:nvPr/>
        </p:nvSpPr>
        <p:spPr>
          <a:xfrm>
            <a:off x="702138" y="1113066"/>
            <a:ext cx="6010881" cy="830966"/>
          </a:xfrm>
          <a:prstGeom prst="rect">
            <a:avLst/>
          </a:prstGeom>
          <a:noFill/>
          <a:ln>
            <a:noFill/>
          </a:ln>
        </p:spPr>
        <p:txBody>
          <a:bodyPr spcFirstLastPara="1" wrap="square" lIns="91425" tIns="91425" rIns="91425" bIns="91425" anchor="t" anchorCtr="0">
            <a:spAutoFit/>
          </a:bodyPr>
          <a:lstStyle/>
          <a:p>
            <a:pPr marL="285750" lvl="0" indent="-285750" algn="l" rtl="0">
              <a:spcBef>
                <a:spcPts val="0"/>
              </a:spcBef>
              <a:spcAft>
                <a:spcPts val="0"/>
              </a:spcAft>
              <a:buClr>
                <a:schemeClr val="dk1"/>
              </a:buClr>
              <a:buSzPts val="1400"/>
              <a:buFont typeface="Poppins"/>
              <a:buChar char="•"/>
            </a:pPr>
            <a:r>
              <a:rPr lang="en-US" b="0" i="0" dirty="0">
                <a:solidFill>
                  <a:schemeClr val="tx1"/>
                </a:solidFill>
                <a:effectLst/>
                <a:latin typeface="+mn-lt"/>
              </a:rPr>
              <a:t>Use document loaders to load data from a source as </a:t>
            </a:r>
            <a:r>
              <a:rPr lang="en-US" dirty="0">
                <a:solidFill>
                  <a:schemeClr val="tx1"/>
                </a:solidFill>
                <a:latin typeface="+mn-lt"/>
              </a:rPr>
              <a:t>Document</a:t>
            </a:r>
            <a:r>
              <a:rPr lang="en-US" b="0" i="0" dirty="0">
                <a:solidFill>
                  <a:schemeClr val="tx1"/>
                </a:solidFill>
                <a:effectLst/>
                <a:latin typeface="+mn-lt"/>
              </a:rPr>
              <a:t>’.</a:t>
            </a:r>
          </a:p>
          <a:p>
            <a:pPr marL="285750" lvl="0" indent="-285750" algn="l" rtl="0">
              <a:spcBef>
                <a:spcPts val="0"/>
              </a:spcBef>
              <a:spcAft>
                <a:spcPts val="0"/>
              </a:spcAft>
              <a:buClr>
                <a:schemeClr val="dk1"/>
              </a:buClr>
              <a:buSzPts val="1400"/>
              <a:buFont typeface="Poppins"/>
              <a:buChar char="•"/>
            </a:pPr>
            <a:r>
              <a:rPr lang="en-US" dirty="0">
                <a:solidFill>
                  <a:schemeClr val="tx1"/>
                </a:solidFill>
                <a:latin typeface="+mn-lt"/>
                <a:ea typeface="Poppins"/>
                <a:cs typeface="Poppins"/>
                <a:sym typeface="Poppins"/>
              </a:rPr>
              <a:t>A wide range of </a:t>
            </a:r>
            <a:r>
              <a:rPr lang="en-US" dirty="0">
                <a:solidFill>
                  <a:schemeClr val="tx1"/>
                </a:solidFill>
                <a:latin typeface="+mn-lt"/>
                <a:ea typeface="Poppins"/>
                <a:cs typeface="Poppins"/>
                <a:sym typeface="Poppins"/>
                <a:hlinkClick r:id="rId3"/>
              </a:rPr>
              <a:t>integrations</a:t>
            </a:r>
            <a:r>
              <a:rPr lang="en-US" dirty="0">
                <a:solidFill>
                  <a:schemeClr val="tx1"/>
                </a:solidFill>
                <a:latin typeface="+mn-lt"/>
                <a:ea typeface="Poppins"/>
                <a:cs typeface="Poppins"/>
                <a:sym typeface="Poppins"/>
              </a:rPr>
              <a:t> are available to load data.</a:t>
            </a:r>
          </a:p>
          <a:p>
            <a:pPr lvl="0" algn="l" rtl="0">
              <a:spcBef>
                <a:spcPts val="0"/>
              </a:spcBef>
              <a:spcAft>
                <a:spcPts val="0"/>
              </a:spcAft>
              <a:buClr>
                <a:schemeClr val="dk1"/>
              </a:buClr>
              <a:buSzPts val="1400"/>
            </a:pPr>
            <a:endParaRPr lang="en-US" dirty="0">
              <a:solidFill>
                <a:schemeClr val="tx1"/>
              </a:solidFill>
              <a:latin typeface="+mn-lt"/>
              <a:ea typeface="Poppins"/>
              <a:cs typeface="Poppins"/>
              <a:sym typeface="Poppins"/>
            </a:endParaRPr>
          </a:p>
        </p:txBody>
      </p:sp>
      <p:pic>
        <p:nvPicPr>
          <p:cNvPr id="2" name="Picture 1">
            <a:extLst>
              <a:ext uri="{FF2B5EF4-FFF2-40B4-BE49-F238E27FC236}">
                <a16:creationId xmlns:a16="http://schemas.microsoft.com/office/drawing/2014/main" id="{2AC4A053-FFE4-4940-39C7-81BDD67F2D74}"/>
              </a:ext>
            </a:extLst>
          </p:cNvPr>
          <p:cNvPicPr>
            <a:picLocks noChangeAspect="1"/>
          </p:cNvPicPr>
          <p:nvPr/>
        </p:nvPicPr>
        <p:blipFill>
          <a:blip r:embed="rId4"/>
          <a:stretch>
            <a:fillRect/>
          </a:stretch>
        </p:blipFill>
        <p:spPr>
          <a:xfrm>
            <a:off x="7299800" y="1400171"/>
            <a:ext cx="1333367" cy="3072117"/>
          </a:xfrm>
          <a:prstGeom prst="rect">
            <a:avLst/>
          </a:prstGeom>
        </p:spPr>
      </p:pic>
      <p:pic>
        <p:nvPicPr>
          <p:cNvPr id="3" name="Picture 2">
            <a:extLst>
              <a:ext uri="{FF2B5EF4-FFF2-40B4-BE49-F238E27FC236}">
                <a16:creationId xmlns:a16="http://schemas.microsoft.com/office/drawing/2014/main" id="{5DD03D01-7681-F175-E93C-F158A85B5F86}"/>
              </a:ext>
            </a:extLst>
          </p:cNvPr>
          <p:cNvPicPr>
            <a:picLocks noChangeAspect="1"/>
          </p:cNvPicPr>
          <p:nvPr/>
        </p:nvPicPr>
        <p:blipFill>
          <a:blip r:embed="rId5"/>
          <a:stretch>
            <a:fillRect/>
          </a:stretch>
        </p:blipFill>
        <p:spPr>
          <a:xfrm>
            <a:off x="1958357" y="1877276"/>
            <a:ext cx="4436758" cy="1153049"/>
          </a:xfrm>
          <a:prstGeom prst="rect">
            <a:avLst/>
          </a:prstGeom>
        </p:spPr>
      </p:pic>
    </p:spTree>
    <p:extLst>
      <p:ext uri="{BB962C8B-B14F-4D97-AF65-F5344CB8AC3E}">
        <p14:creationId xmlns:p14="http://schemas.microsoft.com/office/powerpoint/2010/main" val="2482255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116350" y="15125"/>
            <a:ext cx="5991900" cy="677078"/>
          </a:xfrm>
          <a:prstGeom prst="rect">
            <a:avLst/>
          </a:prstGeom>
          <a:noFill/>
          <a:ln>
            <a:noFill/>
          </a:ln>
        </p:spPr>
        <p:txBody>
          <a:bodyPr spcFirstLastPara="1" wrap="square" lIns="91425" tIns="91425" rIns="91425" bIns="91425" anchor="t" anchorCtr="0">
            <a:spAutoFit/>
          </a:bodyPr>
          <a:lstStyle/>
          <a:p>
            <a:pPr algn="l"/>
            <a:r>
              <a:rPr lang="en-US" sz="3200" b="1" i="0" dirty="0">
                <a:effectLst/>
                <a:latin typeface="+mj-lt"/>
              </a:rPr>
              <a:t>Splitting the Data</a:t>
            </a:r>
            <a:endParaRPr lang="en-US" sz="3200" b="0" i="0" dirty="0">
              <a:solidFill>
                <a:srgbClr val="374151"/>
              </a:solidFill>
              <a:effectLst/>
              <a:latin typeface="+mj-lt"/>
            </a:endParaRPr>
          </a:p>
        </p:txBody>
      </p:sp>
      <p:sp>
        <p:nvSpPr>
          <p:cNvPr id="76" name="Google Shape;76;p15"/>
          <p:cNvSpPr txBox="1"/>
          <p:nvPr/>
        </p:nvSpPr>
        <p:spPr>
          <a:xfrm>
            <a:off x="104592" y="692203"/>
            <a:ext cx="5636032" cy="3539400"/>
          </a:xfrm>
          <a:prstGeom prst="rect">
            <a:avLst/>
          </a:prstGeom>
          <a:noFill/>
          <a:ln>
            <a:noFill/>
          </a:ln>
        </p:spPr>
        <p:txBody>
          <a:bodyPr spcFirstLastPara="1" wrap="square" lIns="91425" tIns="91425" rIns="91425" bIns="91425" anchor="t" anchorCtr="0">
            <a:spAutoFit/>
          </a:bodyPr>
          <a:lstStyle/>
          <a:p>
            <a:pPr lvl="0" algn="l" rtl="0">
              <a:spcBef>
                <a:spcPts val="0"/>
              </a:spcBef>
              <a:spcAft>
                <a:spcPts val="0"/>
              </a:spcAft>
              <a:buClr>
                <a:schemeClr val="dk1"/>
              </a:buClr>
              <a:buSzPts val="1400"/>
            </a:pPr>
            <a:r>
              <a:rPr lang="en-US" sz="1200" b="1" u="sng" dirty="0">
                <a:solidFill>
                  <a:schemeClr val="tx1"/>
                </a:solidFill>
                <a:latin typeface="Calibri"/>
                <a:ea typeface="Poppins"/>
                <a:cs typeface="Poppins"/>
                <a:sym typeface="Poppins"/>
              </a:rPr>
              <a:t>Reason For Splitting Data</a:t>
            </a:r>
            <a:endParaRPr lang="en-US" sz="1200" b="1" u="sng" dirty="0">
              <a:solidFill>
                <a:schemeClr val="tx1"/>
              </a:solidFill>
              <a:latin typeface="Calibri"/>
              <a:ea typeface="Poppins"/>
              <a:cs typeface="Poppins"/>
            </a:endParaRPr>
          </a:p>
          <a:p>
            <a:pPr lvl="0" algn="l" rtl="0">
              <a:spcBef>
                <a:spcPts val="0"/>
              </a:spcBef>
              <a:spcAft>
                <a:spcPts val="0"/>
              </a:spcAft>
              <a:buClr>
                <a:schemeClr val="dk1"/>
              </a:buClr>
              <a:buSzPts val="1400"/>
            </a:pPr>
            <a:endParaRPr lang="en-US" sz="1200" b="1" u="sng" dirty="0">
              <a:solidFill>
                <a:schemeClr val="tx1"/>
              </a:solidFill>
              <a:latin typeface="Calibri"/>
              <a:ea typeface="Poppins"/>
              <a:cs typeface="Poppins"/>
            </a:endParaRPr>
          </a:p>
          <a:p>
            <a:pPr marL="285750" indent="-285750">
              <a:buClr>
                <a:schemeClr val="dk1"/>
              </a:buClr>
              <a:buFont typeface="Arial" panose="020B0604020202020204" pitchFamily="34" charset="0"/>
              <a:buChar char="•"/>
            </a:pPr>
            <a:r>
              <a:rPr lang="en-US" sz="1200" b="0" i="0" dirty="0" err="1">
                <a:solidFill>
                  <a:schemeClr val="tx1"/>
                </a:solidFill>
                <a:effectLst/>
                <a:latin typeface="Calibri"/>
              </a:rPr>
              <a:t>Chatgpt</a:t>
            </a:r>
            <a:r>
              <a:rPr lang="en-US" sz="1200" b="0" i="0" dirty="0">
                <a:solidFill>
                  <a:schemeClr val="tx1"/>
                </a:solidFill>
                <a:effectLst/>
                <a:latin typeface="Calibri"/>
              </a:rPr>
              <a:t> and LLM have limits.</a:t>
            </a:r>
            <a:r>
              <a:rPr lang="en-US" sz="1200" dirty="0">
                <a:solidFill>
                  <a:schemeClr val="tx1"/>
                </a:solidFill>
                <a:latin typeface="Calibri"/>
              </a:rPr>
              <a:t> LLMs have a maximum prompt size</a:t>
            </a:r>
            <a:endParaRPr lang="en-US" sz="1200" b="0" i="0" dirty="0">
              <a:solidFill>
                <a:schemeClr val="tx1"/>
              </a:solidFill>
              <a:effectLst/>
              <a:latin typeface="Calibri"/>
            </a:endParaRPr>
          </a:p>
          <a:p>
            <a:pPr algn="l"/>
            <a:endParaRPr lang="en-US" sz="1200" dirty="0">
              <a:solidFill>
                <a:schemeClr val="tx1"/>
              </a:solidFill>
              <a:latin typeface="Calibri"/>
            </a:endParaRPr>
          </a:p>
          <a:p>
            <a:pPr marL="285750" indent="-285750">
              <a:buFont typeface="Arial,Sans-Serif" panose="020B0604020202020204" pitchFamily="34" charset="0"/>
              <a:buChar char="•"/>
            </a:pPr>
            <a:r>
              <a:rPr lang="en-US" sz="1200" dirty="0">
                <a:solidFill>
                  <a:schemeClr val="tx1"/>
                </a:solidFill>
                <a:latin typeface="Calibri"/>
              </a:rPr>
              <a:t>Text Splitters help break down large text documents into smaller, more digestible pieces that language models can process more effectively.</a:t>
            </a:r>
          </a:p>
          <a:p>
            <a:pPr marL="285750" indent="-285750">
              <a:buFont typeface="Arial,Sans-Serif" panose="020B0604020202020204" pitchFamily="34" charset="0"/>
              <a:buChar char="•"/>
            </a:pPr>
            <a:endParaRPr lang="en-US" sz="1200" dirty="0">
              <a:solidFill>
                <a:schemeClr val="tx1"/>
              </a:solidFill>
              <a:latin typeface="Calibri"/>
            </a:endParaRPr>
          </a:p>
          <a:p>
            <a:pPr marL="285750" indent="-285750">
              <a:buFont typeface="Arial,Sans-Serif" panose="020B0604020202020204" pitchFamily="34" charset="0"/>
              <a:buChar char="•"/>
            </a:pPr>
            <a:r>
              <a:rPr lang="en-US" sz="1200" dirty="0">
                <a:solidFill>
                  <a:srgbClr val="37352F"/>
                </a:solidFill>
                <a:latin typeface="Inter"/>
              </a:rPr>
              <a:t>Text Splitter can also improve vector store search results, as smaller segments might be more likely to match a query faster.</a:t>
            </a:r>
            <a:endParaRPr lang="en-US" sz="1200" dirty="0">
              <a:solidFill>
                <a:schemeClr val="tx1"/>
              </a:solidFill>
              <a:latin typeface="Calibri"/>
            </a:endParaRPr>
          </a:p>
          <a:p>
            <a:pPr marL="285750" indent="-285750">
              <a:buFont typeface="Arial,Sans-Serif" panose="020B0604020202020204" pitchFamily="34" charset="0"/>
              <a:buChar char="•"/>
            </a:pPr>
            <a:endParaRPr lang="en-US" sz="1200" dirty="0">
              <a:solidFill>
                <a:srgbClr val="37352F"/>
              </a:solidFill>
              <a:latin typeface="Inter"/>
            </a:endParaRPr>
          </a:p>
          <a:p>
            <a:pPr marL="285750" indent="-285750">
              <a:buFont typeface="Arial,Sans-Serif" panose="020B0604020202020204" pitchFamily="34" charset="0"/>
              <a:buChar char="•"/>
            </a:pPr>
            <a:r>
              <a:rPr lang="en-US" sz="1200" dirty="0">
                <a:solidFill>
                  <a:srgbClr val="37352F"/>
                </a:solidFill>
                <a:latin typeface="Inter"/>
              </a:rPr>
              <a:t>May require tuning by Experimenting with different chunk sizes and overlaps. </a:t>
            </a:r>
          </a:p>
          <a:p>
            <a:pPr marL="285750" indent="-285750">
              <a:buFont typeface="Arial,Sans-Serif" panose="020B0604020202020204" pitchFamily="34" charset="0"/>
              <a:buChar char="•"/>
            </a:pPr>
            <a:endParaRPr lang="en-US" sz="1200" dirty="0">
              <a:solidFill>
                <a:srgbClr val="37352F"/>
              </a:solidFill>
              <a:latin typeface="Inter"/>
            </a:endParaRPr>
          </a:p>
          <a:p>
            <a:pPr marL="285750" indent="-285750">
              <a:buFont typeface="Arial,Sans-Serif" panose="020B0604020202020204" pitchFamily="34" charset="0"/>
              <a:buChar char="•"/>
            </a:pPr>
            <a:r>
              <a:rPr lang="en-US" sz="1200" dirty="0">
                <a:solidFill>
                  <a:srgbClr val="37352F"/>
                </a:solidFill>
                <a:latin typeface="Inter"/>
              </a:rPr>
              <a:t>Best practice: Try to create chunks that are semantically consistent</a:t>
            </a:r>
          </a:p>
          <a:p>
            <a:pPr marL="285750" indent="-285750">
              <a:buFont typeface="Arial" panose="020B0604020202020204" pitchFamily="34" charset="0"/>
              <a:buChar char="•"/>
            </a:pPr>
            <a:endParaRPr lang="en-US" sz="1200" dirty="0">
              <a:solidFill>
                <a:schemeClr val="tx1"/>
              </a:solidFill>
              <a:latin typeface="Calibri"/>
            </a:endParaRPr>
          </a:p>
          <a:p>
            <a:pPr marL="285750" indent="-285750" algn="l">
              <a:buFont typeface="Arial" panose="020B0604020202020204" pitchFamily="34" charset="0"/>
              <a:buChar char="•"/>
            </a:pPr>
            <a:endParaRPr lang="en-US" sz="1200" b="0" i="0" dirty="0">
              <a:solidFill>
                <a:schemeClr val="tx1"/>
              </a:solidFill>
              <a:effectLst/>
              <a:latin typeface="Calibri"/>
            </a:endParaRPr>
          </a:p>
          <a:p>
            <a:br>
              <a:rPr lang="en-US" dirty="0"/>
            </a:br>
            <a:endParaRPr lang="en-US" sz="1200" dirty="0">
              <a:solidFill>
                <a:schemeClr val="tx1"/>
              </a:solidFill>
              <a:latin typeface="Calibri"/>
              <a:ea typeface="Poppins"/>
              <a:cs typeface="Poppins"/>
            </a:endParaRPr>
          </a:p>
          <a:p>
            <a:pPr lvl="0" algn="l" rtl="0">
              <a:spcBef>
                <a:spcPts val="0"/>
              </a:spcBef>
              <a:spcAft>
                <a:spcPts val="0"/>
              </a:spcAft>
              <a:buClr>
                <a:schemeClr val="dk1"/>
              </a:buClr>
              <a:buSzPts val="1400"/>
            </a:pPr>
            <a:endParaRPr lang="en-US" sz="1200" dirty="0">
              <a:solidFill>
                <a:schemeClr val="tx1"/>
              </a:solidFill>
              <a:latin typeface="Calibri"/>
              <a:ea typeface="Poppins"/>
              <a:cs typeface="Poppins"/>
            </a:endParaRPr>
          </a:p>
        </p:txBody>
      </p:sp>
      <p:pic>
        <p:nvPicPr>
          <p:cNvPr id="13314" name="Picture 2" descr="limits">
            <a:extLst>
              <a:ext uri="{FF2B5EF4-FFF2-40B4-BE49-F238E27FC236}">
                <a16:creationId xmlns:a16="http://schemas.microsoft.com/office/drawing/2014/main" id="{A41B02D9-5ABD-245A-C27B-1DF532BFC5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58358" y="1103170"/>
            <a:ext cx="2796841" cy="137535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DD708595-4A95-58E3-0BF1-EC2F695B4CC2}"/>
              </a:ext>
            </a:extLst>
          </p:cNvPr>
          <p:cNvPicPr>
            <a:picLocks noChangeAspect="1"/>
          </p:cNvPicPr>
          <p:nvPr/>
        </p:nvPicPr>
        <p:blipFill>
          <a:blip r:embed="rId4"/>
          <a:stretch>
            <a:fillRect/>
          </a:stretch>
        </p:blipFill>
        <p:spPr>
          <a:xfrm>
            <a:off x="6157953" y="2585007"/>
            <a:ext cx="1864360" cy="1758028"/>
          </a:xfrm>
          <a:prstGeom prst="rect">
            <a:avLst/>
          </a:prstGeom>
        </p:spPr>
      </p:pic>
      <p:pic>
        <p:nvPicPr>
          <p:cNvPr id="3" name="Picture 3" descr="A screen shot of a computer code&#10;&#10;Description automatically generated">
            <a:extLst>
              <a:ext uri="{FF2B5EF4-FFF2-40B4-BE49-F238E27FC236}">
                <a16:creationId xmlns:a16="http://schemas.microsoft.com/office/drawing/2014/main" id="{0406F8D7-3422-326A-B6D4-432AEE43BC70}"/>
              </a:ext>
            </a:extLst>
          </p:cNvPr>
          <p:cNvPicPr>
            <a:picLocks noChangeAspect="1"/>
          </p:cNvPicPr>
          <p:nvPr/>
        </p:nvPicPr>
        <p:blipFill>
          <a:blip r:embed="rId5"/>
          <a:stretch>
            <a:fillRect/>
          </a:stretch>
        </p:blipFill>
        <p:spPr>
          <a:xfrm>
            <a:off x="311700" y="3226180"/>
            <a:ext cx="5036266" cy="1890495"/>
          </a:xfrm>
          <a:prstGeom prst="rect">
            <a:avLst/>
          </a:prstGeom>
        </p:spPr>
      </p:pic>
    </p:spTree>
    <p:extLst>
      <p:ext uri="{BB962C8B-B14F-4D97-AF65-F5344CB8AC3E}">
        <p14:creationId xmlns:p14="http://schemas.microsoft.com/office/powerpoint/2010/main" val="1417334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3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309960" y="317729"/>
            <a:ext cx="5991900" cy="55396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dirty="0" err="1">
                <a:latin typeface="+mj-lt"/>
                <a:ea typeface="Poppins SemiBold"/>
                <a:cs typeface="Poppins SemiBold"/>
                <a:sym typeface="Poppins SemiBold"/>
              </a:rPr>
              <a:t>Prereqs</a:t>
            </a:r>
            <a:endParaRPr sz="2400" dirty="0">
              <a:latin typeface="+mj-lt"/>
              <a:ea typeface="Poppins SemiBold"/>
              <a:cs typeface="Poppins SemiBold"/>
              <a:sym typeface="Poppins SemiBold"/>
            </a:endParaRPr>
          </a:p>
        </p:txBody>
      </p:sp>
      <p:sp>
        <p:nvSpPr>
          <p:cNvPr id="4" name="TextBox 3">
            <a:extLst>
              <a:ext uri="{FF2B5EF4-FFF2-40B4-BE49-F238E27FC236}">
                <a16:creationId xmlns:a16="http://schemas.microsoft.com/office/drawing/2014/main" id="{4FD45C6C-BECB-546A-A456-2603CFE5A3C9}"/>
              </a:ext>
            </a:extLst>
          </p:cNvPr>
          <p:cNvSpPr txBox="1"/>
          <p:nvPr/>
        </p:nvSpPr>
        <p:spPr>
          <a:xfrm>
            <a:off x="466529" y="1212979"/>
            <a:ext cx="824476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Goal:</a:t>
            </a:r>
            <a:r>
              <a:rPr lang="en-US" dirty="0"/>
              <a:t> Enable you to create a Modern AI Search Engine on your own data.</a:t>
            </a:r>
          </a:p>
        </p:txBody>
      </p:sp>
      <p:sp>
        <p:nvSpPr>
          <p:cNvPr id="2" name="Google Shape;76;p15">
            <a:extLst>
              <a:ext uri="{FF2B5EF4-FFF2-40B4-BE49-F238E27FC236}">
                <a16:creationId xmlns:a16="http://schemas.microsoft.com/office/drawing/2014/main" id="{C89A3753-046A-00E9-9300-513D81186035}"/>
              </a:ext>
            </a:extLst>
          </p:cNvPr>
          <p:cNvSpPr txBox="1"/>
          <p:nvPr/>
        </p:nvSpPr>
        <p:spPr>
          <a:xfrm>
            <a:off x="3305910" y="2825867"/>
            <a:ext cx="4202601" cy="1477297"/>
          </a:xfrm>
          <a:prstGeom prst="rect">
            <a:avLst/>
          </a:prstGeom>
          <a:noFill/>
          <a:ln>
            <a:noFill/>
          </a:ln>
        </p:spPr>
        <p:txBody>
          <a:bodyPr spcFirstLastPara="1" wrap="square" lIns="91425" tIns="91425" rIns="91425" bIns="91425" anchor="t" anchorCtr="0">
            <a:spAutoFit/>
          </a:bodyPr>
          <a:lstStyle/>
          <a:p>
            <a:pPr algn="l"/>
            <a:r>
              <a:rPr lang="en-US" b="1" i="0" dirty="0">
                <a:solidFill>
                  <a:srgbClr val="374151"/>
                </a:solidFill>
                <a:effectLst/>
                <a:latin typeface="+mn-lt"/>
              </a:rPr>
              <a:t>Prerequisites: </a:t>
            </a:r>
          </a:p>
          <a:p>
            <a:pPr marL="285750" indent="-285750" algn="l">
              <a:buFont typeface="Arial" panose="020B0604020202020204" pitchFamily="34" charset="0"/>
              <a:buChar char="•"/>
            </a:pPr>
            <a:r>
              <a:rPr lang="en-US" b="0" i="0" dirty="0">
                <a:solidFill>
                  <a:srgbClr val="374151"/>
                </a:solidFill>
                <a:effectLst/>
                <a:latin typeface="+mn-lt"/>
              </a:rPr>
              <a:t>Basics of NLP</a:t>
            </a:r>
          </a:p>
          <a:p>
            <a:pPr marL="285750" indent="-285750" algn="l">
              <a:buFont typeface="Arial" panose="020B0604020202020204" pitchFamily="34" charset="0"/>
              <a:buChar char="•"/>
            </a:pPr>
            <a:r>
              <a:rPr lang="en-US" dirty="0">
                <a:solidFill>
                  <a:srgbClr val="374151"/>
                </a:solidFill>
                <a:latin typeface="+mn-lt"/>
              </a:rPr>
              <a:t>Python </a:t>
            </a:r>
          </a:p>
          <a:p>
            <a:pPr marL="285750" indent="-285750" algn="l">
              <a:buFont typeface="Arial" panose="020B0604020202020204" pitchFamily="34" charset="0"/>
              <a:buChar char="•"/>
            </a:pPr>
            <a:r>
              <a:rPr lang="en-US" b="0" i="0" dirty="0" err="1">
                <a:solidFill>
                  <a:srgbClr val="374151"/>
                </a:solidFill>
                <a:effectLst/>
                <a:latin typeface="+mn-lt"/>
              </a:rPr>
              <a:t>Langchain</a:t>
            </a:r>
            <a:r>
              <a:rPr lang="en-US" b="0" i="0" dirty="0">
                <a:solidFill>
                  <a:srgbClr val="374151"/>
                </a:solidFill>
                <a:effectLst/>
                <a:latin typeface="+mn-lt"/>
              </a:rPr>
              <a:t> (helpful but not required)</a:t>
            </a:r>
          </a:p>
          <a:p>
            <a:pPr lvl="0" algn="l">
              <a:spcBef>
                <a:spcPts val="0"/>
              </a:spcBef>
              <a:spcAft>
                <a:spcPts val="0"/>
              </a:spcAft>
              <a:buClr>
                <a:schemeClr val="dk1"/>
              </a:buClr>
            </a:pPr>
            <a:endParaRPr lang="en-US" dirty="0">
              <a:solidFill>
                <a:srgbClr val="374151"/>
              </a:solidFill>
              <a:latin typeface="+mn-lt"/>
              <a:ea typeface="Poppins"/>
            </a:endParaRPr>
          </a:p>
          <a:p>
            <a:pPr>
              <a:buClr>
                <a:schemeClr val="dk1"/>
              </a:buClr>
              <a:buSzPts val="1400"/>
            </a:pPr>
            <a:endParaRPr lang="en-US" dirty="0">
              <a:solidFill>
                <a:schemeClr val="dk1"/>
              </a:solidFill>
              <a:latin typeface="+mn-lt"/>
              <a:ea typeface="Poppins"/>
              <a:cs typeface="Poppins"/>
            </a:endParaRPr>
          </a:p>
        </p:txBody>
      </p:sp>
    </p:spTree>
    <p:extLst>
      <p:ext uri="{BB962C8B-B14F-4D97-AF65-F5344CB8AC3E}">
        <p14:creationId xmlns:p14="http://schemas.microsoft.com/office/powerpoint/2010/main" val="1624240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116350" y="15125"/>
            <a:ext cx="5991900" cy="553968"/>
          </a:xfrm>
          <a:prstGeom prst="rect">
            <a:avLst/>
          </a:prstGeom>
          <a:noFill/>
          <a:ln>
            <a:noFill/>
          </a:ln>
        </p:spPr>
        <p:txBody>
          <a:bodyPr spcFirstLastPara="1" wrap="square" lIns="91425" tIns="91425" rIns="91425" bIns="91425" anchor="t" anchorCtr="0">
            <a:spAutoFit/>
          </a:bodyPr>
          <a:lstStyle/>
          <a:p>
            <a:pPr algn="l"/>
            <a:r>
              <a:rPr lang="en-US" sz="2400" b="1" i="0" dirty="0">
                <a:effectLst/>
                <a:latin typeface="Söhne"/>
              </a:rPr>
              <a:t>Embeddings</a:t>
            </a:r>
            <a:endParaRPr lang="en-US" sz="1800" b="0" i="0" dirty="0">
              <a:solidFill>
                <a:srgbClr val="374151"/>
              </a:solidFill>
              <a:effectLst/>
              <a:latin typeface="+mj-lt"/>
            </a:endParaRPr>
          </a:p>
        </p:txBody>
      </p:sp>
      <p:sp>
        <p:nvSpPr>
          <p:cNvPr id="76" name="Google Shape;76;p15"/>
          <p:cNvSpPr txBox="1"/>
          <p:nvPr/>
        </p:nvSpPr>
        <p:spPr>
          <a:xfrm>
            <a:off x="311700" y="838746"/>
            <a:ext cx="6436246" cy="1538853"/>
          </a:xfrm>
          <a:prstGeom prst="rect">
            <a:avLst/>
          </a:prstGeom>
          <a:noFill/>
          <a:ln>
            <a:noFill/>
          </a:ln>
        </p:spPr>
        <p:txBody>
          <a:bodyPr spcFirstLastPara="1" wrap="square" lIns="91425" tIns="91425" rIns="91425" bIns="91425" anchor="t" anchorCtr="0">
            <a:spAutoFit/>
          </a:bodyPr>
          <a:lstStyle/>
          <a:p>
            <a:pPr marL="285750" indent="-285750">
              <a:buFont typeface="Arial" panose="020B0604020202020204" pitchFamily="34" charset="0"/>
              <a:buChar char="•"/>
            </a:pPr>
            <a:r>
              <a:rPr lang="en-US" sz="1200" dirty="0">
                <a:solidFill>
                  <a:srgbClr val="37352F"/>
                </a:solidFill>
                <a:latin typeface="Inter"/>
              </a:rPr>
              <a:t>Dense vector representations of data that encapsulate semantic information.</a:t>
            </a:r>
            <a:endParaRPr lang="en-US" dirty="0">
              <a:latin typeface="Helvetica" pitchFamily="2" charset="0"/>
            </a:endParaRPr>
          </a:p>
          <a:p>
            <a:pPr marL="285750" indent="-285750">
              <a:buFont typeface="Arial" panose="020B0604020202020204" pitchFamily="34" charset="0"/>
              <a:buChar char="•"/>
            </a:pPr>
            <a:endParaRPr lang="en-US" sz="1200" dirty="0">
              <a:solidFill>
                <a:srgbClr val="37352F"/>
              </a:solidFill>
              <a:latin typeface="Inter"/>
            </a:endParaRPr>
          </a:p>
          <a:p>
            <a:pPr marL="285750" indent="-285750">
              <a:buFont typeface="Arial" panose="020B0604020202020204" pitchFamily="34" charset="0"/>
              <a:buChar char="•"/>
            </a:pPr>
            <a:r>
              <a:rPr lang="en-US" sz="1200" dirty="0">
                <a:solidFill>
                  <a:srgbClr val="37352F"/>
                </a:solidFill>
                <a:latin typeface="Inter"/>
              </a:rPr>
              <a:t>Suitable for various machine-learning tasks such as clustering, recommendation, and classification. </a:t>
            </a:r>
            <a:endParaRPr lang="en-US" dirty="0">
              <a:effectLst/>
              <a:latin typeface="Helvetica" pitchFamily="2" charset="0"/>
            </a:endParaRPr>
          </a:p>
          <a:p>
            <a:endParaRPr lang="en-US" dirty="0">
              <a:solidFill>
                <a:schemeClr val="dk1"/>
              </a:solidFill>
              <a:latin typeface="Poppins"/>
              <a:ea typeface="Poppins"/>
              <a:cs typeface="Poppins"/>
              <a:sym typeface="Poppins"/>
            </a:endParaRPr>
          </a:p>
          <a:p>
            <a:pPr marL="285750" indent="-285750">
              <a:buClr>
                <a:schemeClr val="dk1"/>
              </a:buClr>
              <a:buSzPts val="1400"/>
              <a:buFont typeface="Poppins"/>
              <a:buChar char="•"/>
            </a:pPr>
            <a:endParaRPr lang="en-US" sz="1200" dirty="0">
              <a:solidFill>
                <a:srgbClr val="37352F"/>
              </a:solidFill>
              <a:latin typeface="Inter"/>
              <a:ea typeface="Poppins"/>
              <a:cs typeface="Poppins"/>
            </a:endParaRPr>
          </a:p>
          <a:p>
            <a:pPr marL="285750" indent="-285750">
              <a:buClr>
                <a:schemeClr val="dk1"/>
              </a:buClr>
              <a:buSzPts val="1400"/>
              <a:buFont typeface="Poppins"/>
              <a:buChar char="•"/>
            </a:pPr>
            <a:endParaRPr lang="en-US" dirty="0">
              <a:solidFill>
                <a:schemeClr val="dk1"/>
              </a:solidFill>
              <a:latin typeface="Poppins"/>
              <a:ea typeface="Poppins"/>
              <a:cs typeface="Poppins"/>
            </a:endParaRPr>
          </a:p>
        </p:txBody>
      </p:sp>
      <p:pic>
        <p:nvPicPr>
          <p:cNvPr id="3" name="Picture 3" descr="A screenshot of a computer program&#10;&#10;Description automatically generated">
            <a:extLst>
              <a:ext uri="{FF2B5EF4-FFF2-40B4-BE49-F238E27FC236}">
                <a16:creationId xmlns:a16="http://schemas.microsoft.com/office/drawing/2014/main" id="{4901FEF6-C8D3-5CC6-ECF6-E7B834A3E69D}"/>
              </a:ext>
            </a:extLst>
          </p:cNvPr>
          <p:cNvPicPr>
            <a:picLocks noChangeAspect="1"/>
          </p:cNvPicPr>
          <p:nvPr/>
        </p:nvPicPr>
        <p:blipFill>
          <a:blip r:embed="rId3"/>
          <a:stretch>
            <a:fillRect/>
          </a:stretch>
        </p:blipFill>
        <p:spPr>
          <a:xfrm>
            <a:off x="650811" y="3239263"/>
            <a:ext cx="5576253" cy="1890818"/>
          </a:xfrm>
          <a:prstGeom prst="rect">
            <a:avLst/>
          </a:prstGeom>
        </p:spPr>
      </p:pic>
      <p:graphicFrame>
        <p:nvGraphicFramePr>
          <p:cNvPr id="4" name="Table 4">
            <a:extLst>
              <a:ext uri="{FF2B5EF4-FFF2-40B4-BE49-F238E27FC236}">
                <a16:creationId xmlns:a16="http://schemas.microsoft.com/office/drawing/2014/main" id="{9ACE3E08-04E4-22B5-7CC9-88DEAE866CF9}"/>
              </a:ext>
            </a:extLst>
          </p:cNvPr>
          <p:cNvGraphicFramePr>
            <a:graphicFrameLocks noGrp="1"/>
          </p:cNvGraphicFramePr>
          <p:nvPr>
            <p:extLst>
              <p:ext uri="{D42A27DB-BD31-4B8C-83A1-F6EECF244321}">
                <p14:modId xmlns:p14="http://schemas.microsoft.com/office/powerpoint/2010/main" val="3319798378"/>
              </p:ext>
            </p:extLst>
          </p:nvPr>
        </p:nvGraphicFramePr>
        <p:xfrm>
          <a:off x="2075894" y="1698421"/>
          <a:ext cx="3804258" cy="1494414"/>
        </p:xfrm>
        <a:graphic>
          <a:graphicData uri="http://schemas.openxmlformats.org/drawingml/2006/table">
            <a:tbl>
              <a:tblPr firstRow="1" bandRow="1">
                <a:tableStyleId>{5C22544A-7EE6-4342-B048-85BDC9FD1C3A}</a:tableStyleId>
              </a:tblPr>
              <a:tblGrid>
                <a:gridCol w="1902129">
                  <a:extLst>
                    <a:ext uri="{9D8B030D-6E8A-4147-A177-3AD203B41FA5}">
                      <a16:colId xmlns:a16="http://schemas.microsoft.com/office/drawing/2014/main" val="4136681756"/>
                    </a:ext>
                  </a:extLst>
                </a:gridCol>
                <a:gridCol w="1902129">
                  <a:extLst>
                    <a:ext uri="{9D8B030D-6E8A-4147-A177-3AD203B41FA5}">
                      <a16:colId xmlns:a16="http://schemas.microsoft.com/office/drawing/2014/main" val="2657352925"/>
                    </a:ext>
                  </a:extLst>
                </a:gridCol>
              </a:tblGrid>
              <a:tr h="325418">
                <a:tc>
                  <a:txBody>
                    <a:bodyPr/>
                    <a:lstStyle/>
                    <a:p>
                      <a:r>
                        <a:rPr lang="en-US" dirty="0"/>
                        <a:t>Data type</a:t>
                      </a:r>
                    </a:p>
                  </a:txBody>
                  <a:tcPr/>
                </a:tc>
                <a:tc>
                  <a:txBody>
                    <a:bodyPr/>
                    <a:lstStyle/>
                    <a:p>
                      <a:r>
                        <a:rPr lang="en-US"/>
                        <a:t>Embedding model</a:t>
                      </a:r>
                    </a:p>
                  </a:txBody>
                  <a:tcPr/>
                </a:tc>
                <a:extLst>
                  <a:ext uri="{0D108BD9-81ED-4DB2-BD59-A6C34878D82A}">
                    <a16:rowId xmlns:a16="http://schemas.microsoft.com/office/drawing/2014/main" val="497585828"/>
                  </a:ext>
                </a:extLst>
              </a:tr>
              <a:tr h="325418">
                <a:tc>
                  <a:txBody>
                    <a:bodyPr/>
                    <a:lstStyle/>
                    <a:p>
                      <a:r>
                        <a:rPr lang="en-US"/>
                        <a:t>Text</a:t>
                      </a:r>
                    </a:p>
                  </a:txBody>
                  <a:tcPr/>
                </a:tc>
                <a:tc>
                  <a:txBody>
                    <a:bodyPr/>
                    <a:lstStyle/>
                    <a:p>
                      <a:r>
                        <a:rPr lang="en-US"/>
                        <a:t>GPT Family, LLAMA</a:t>
                      </a:r>
                    </a:p>
                  </a:txBody>
                  <a:tcPr/>
                </a:tc>
                <a:extLst>
                  <a:ext uri="{0D108BD9-81ED-4DB2-BD59-A6C34878D82A}">
                    <a16:rowId xmlns:a16="http://schemas.microsoft.com/office/drawing/2014/main" val="2663022251"/>
                  </a:ext>
                </a:extLst>
              </a:tr>
              <a:tr h="448852">
                <a:tc>
                  <a:txBody>
                    <a:bodyPr/>
                    <a:lstStyle/>
                    <a:p>
                      <a:r>
                        <a:rPr lang="en-US"/>
                        <a:t>Images</a:t>
                      </a:r>
                    </a:p>
                  </a:txBody>
                  <a:tcPr/>
                </a:tc>
                <a:tc>
                  <a:txBody>
                    <a:bodyPr/>
                    <a:lstStyle/>
                    <a:p>
                      <a:r>
                        <a:rPr lang="en-US"/>
                        <a:t>CNN such as VGG and Inception</a:t>
                      </a:r>
                    </a:p>
                  </a:txBody>
                  <a:tcPr/>
                </a:tc>
                <a:extLst>
                  <a:ext uri="{0D108BD9-81ED-4DB2-BD59-A6C34878D82A}">
                    <a16:rowId xmlns:a16="http://schemas.microsoft.com/office/drawing/2014/main" val="198802335"/>
                  </a:ext>
                </a:extLst>
              </a:tr>
              <a:tr h="325418">
                <a:tc>
                  <a:txBody>
                    <a:bodyPr/>
                    <a:lstStyle/>
                    <a:p>
                      <a:pPr lvl="0">
                        <a:buNone/>
                      </a:pPr>
                      <a:r>
                        <a:rPr lang="en-US"/>
                        <a:t>Audio</a:t>
                      </a:r>
                    </a:p>
                  </a:txBody>
                  <a:tcPr/>
                </a:tc>
                <a:tc>
                  <a:txBody>
                    <a:bodyPr/>
                    <a:lstStyle/>
                    <a:p>
                      <a:pPr lvl="0">
                        <a:buNone/>
                      </a:pPr>
                      <a:r>
                        <a:rPr lang="en-US" dirty="0"/>
                        <a:t>Spectrograms</a:t>
                      </a:r>
                    </a:p>
                  </a:txBody>
                  <a:tcPr/>
                </a:tc>
                <a:extLst>
                  <a:ext uri="{0D108BD9-81ED-4DB2-BD59-A6C34878D82A}">
                    <a16:rowId xmlns:a16="http://schemas.microsoft.com/office/drawing/2014/main" val="2374103804"/>
                  </a:ext>
                </a:extLst>
              </a:tr>
            </a:tbl>
          </a:graphicData>
        </a:graphic>
      </p:graphicFrame>
    </p:spTree>
    <p:extLst>
      <p:ext uri="{BB962C8B-B14F-4D97-AF65-F5344CB8AC3E}">
        <p14:creationId xmlns:p14="http://schemas.microsoft.com/office/powerpoint/2010/main" val="2084994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116350" y="15125"/>
            <a:ext cx="5991900" cy="553968"/>
          </a:xfrm>
          <a:prstGeom prst="rect">
            <a:avLst/>
          </a:prstGeom>
          <a:noFill/>
          <a:ln>
            <a:noFill/>
          </a:ln>
        </p:spPr>
        <p:txBody>
          <a:bodyPr spcFirstLastPara="1" wrap="square" lIns="91425" tIns="91425" rIns="91425" bIns="91425" anchor="t" anchorCtr="0">
            <a:spAutoFit/>
          </a:bodyPr>
          <a:lstStyle/>
          <a:p>
            <a:r>
              <a:rPr lang="en-US" sz="2400" b="1" i="0" dirty="0">
                <a:effectLst/>
                <a:latin typeface="Söhne"/>
              </a:rPr>
              <a:t>Vector Databases</a:t>
            </a:r>
            <a:r>
              <a:rPr lang="en-US" sz="2400" b="1" dirty="0">
                <a:latin typeface="Söhne"/>
              </a:rPr>
              <a:t> and Lang chain</a:t>
            </a:r>
            <a:endParaRPr lang="en-US" sz="1800" b="0" i="0" dirty="0">
              <a:solidFill>
                <a:srgbClr val="374151"/>
              </a:solidFill>
              <a:effectLst/>
              <a:latin typeface="+mj-lt"/>
            </a:endParaRPr>
          </a:p>
        </p:txBody>
      </p:sp>
      <p:sp>
        <p:nvSpPr>
          <p:cNvPr id="76" name="Google Shape;76;p15"/>
          <p:cNvSpPr txBox="1"/>
          <p:nvPr/>
        </p:nvSpPr>
        <p:spPr>
          <a:xfrm>
            <a:off x="311700" y="894134"/>
            <a:ext cx="4990002" cy="1692741"/>
          </a:xfrm>
          <a:prstGeom prst="rect">
            <a:avLst/>
          </a:prstGeom>
          <a:noFill/>
          <a:ln>
            <a:noFill/>
          </a:ln>
        </p:spPr>
        <p:txBody>
          <a:bodyPr spcFirstLastPara="1" wrap="square" lIns="91425" tIns="91425" rIns="91425" bIns="91425" anchor="t" anchorCtr="0">
            <a:spAutoFit/>
          </a:bodyPr>
          <a:lstStyle/>
          <a:p>
            <a:pPr marL="285750" indent="-285750">
              <a:buFont typeface="Arial" panose="020B0604020202020204" pitchFamily="34" charset="0"/>
              <a:buChar char="•"/>
            </a:pPr>
            <a:endParaRPr lang="en-US" dirty="0">
              <a:effectLst/>
              <a:latin typeface="Helvetica" pitchFamily="2" charset="0"/>
            </a:endParaRPr>
          </a:p>
          <a:p>
            <a:endParaRPr lang="en-US" dirty="0">
              <a:solidFill>
                <a:schemeClr val="dk1"/>
              </a:solidFill>
              <a:latin typeface="Poppins"/>
              <a:ea typeface="Poppins"/>
              <a:cs typeface="Poppins"/>
              <a:sym typeface="Poppins"/>
            </a:endParaRPr>
          </a:p>
          <a:p>
            <a:pPr marL="285750" lvl="0" indent="-285750" algn="l" rtl="0">
              <a:spcBef>
                <a:spcPts val="0"/>
              </a:spcBef>
              <a:spcAft>
                <a:spcPts val="0"/>
              </a:spcAft>
              <a:buClr>
                <a:schemeClr val="dk1"/>
              </a:buClr>
              <a:buSzPts val="1400"/>
              <a:buFont typeface="Poppins"/>
              <a:buChar char="•"/>
            </a:pPr>
            <a:r>
              <a:rPr lang="en-US" dirty="0">
                <a:solidFill>
                  <a:schemeClr val="dk1"/>
                </a:solidFill>
                <a:latin typeface="Poppins"/>
                <a:ea typeface="Poppins"/>
                <a:cs typeface="Poppins"/>
                <a:sym typeface="Poppins"/>
              </a:rPr>
              <a:t>Support for Different Embedding Models.</a:t>
            </a:r>
          </a:p>
          <a:p>
            <a:pPr marL="285750" indent="-285750">
              <a:buClr>
                <a:schemeClr val="dk1"/>
              </a:buClr>
              <a:buSzPts val="1400"/>
              <a:buFont typeface="Poppins"/>
              <a:buChar char="•"/>
            </a:pPr>
            <a:endParaRPr lang="en-US" dirty="0">
              <a:solidFill>
                <a:schemeClr val="dk1"/>
              </a:solidFill>
              <a:latin typeface="Poppins"/>
              <a:ea typeface="Poppins"/>
              <a:cs typeface="Poppins"/>
            </a:endParaRPr>
          </a:p>
          <a:p>
            <a:pPr marL="285750" indent="-285750">
              <a:buClr>
                <a:schemeClr val="dk1"/>
              </a:buClr>
              <a:buSzPts val="1400"/>
              <a:buFont typeface="Poppins"/>
              <a:buChar char="•"/>
            </a:pPr>
            <a:r>
              <a:rPr lang="en-US" dirty="0">
                <a:solidFill>
                  <a:schemeClr val="tx1"/>
                </a:solidFill>
                <a:ea typeface="Poppins"/>
              </a:rPr>
              <a:t>Structured as indexers(write path) and retrievers (read path) in </a:t>
            </a:r>
            <a:r>
              <a:rPr lang="en-US" dirty="0" err="1">
                <a:solidFill>
                  <a:schemeClr val="tx1"/>
                </a:solidFill>
                <a:ea typeface="Poppins"/>
              </a:rPr>
              <a:t>langchain</a:t>
            </a:r>
            <a:r>
              <a:rPr lang="en-US" dirty="0">
                <a:solidFill>
                  <a:schemeClr val="tx1"/>
                </a:solidFill>
                <a:ea typeface="Poppins"/>
              </a:rPr>
              <a:t>.</a:t>
            </a:r>
            <a:endParaRPr lang="en-US" dirty="0">
              <a:solidFill>
                <a:schemeClr val="dk1"/>
              </a:solidFill>
              <a:latin typeface="Poppins"/>
              <a:ea typeface="Poppins"/>
              <a:cs typeface="Poppins"/>
            </a:endParaRPr>
          </a:p>
          <a:p>
            <a:pPr marL="285750" indent="-285750">
              <a:buClr>
                <a:schemeClr val="dk1"/>
              </a:buClr>
              <a:buSzPts val="1400"/>
              <a:buFont typeface="Poppins"/>
              <a:buChar char="•"/>
            </a:pPr>
            <a:endParaRPr lang="en-US" dirty="0">
              <a:solidFill>
                <a:schemeClr val="dk1"/>
              </a:solidFill>
              <a:latin typeface="Poppins"/>
              <a:ea typeface="Poppins"/>
              <a:cs typeface="Poppins"/>
            </a:endParaRPr>
          </a:p>
        </p:txBody>
      </p:sp>
    </p:spTree>
    <p:extLst>
      <p:ext uri="{BB962C8B-B14F-4D97-AF65-F5344CB8AC3E}">
        <p14:creationId xmlns:p14="http://schemas.microsoft.com/office/powerpoint/2010/main" val="4032729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116350" y="15125"/>
            <a:ext cx="5991900" cy="1169521"/>
          </a:xfrm>
          <a:prstGeom prst="rect">
            <a:avLst/>
          </a:prstGeom>
          <a:noFill/>
          <a:ln>
            <a:noFill/>
          </a:ln>
        </p:spPr>
        <p:txBody>
          <a:bodyPr spcFirstLastPara="1" wrap="square" lIns="91425" tIns="91425" rIns="91425" bIns="91425" anchor="t" anchorCtr="0">
            <a:spAutoFit/>
          </a:bodyPr>
          <a:lstStyle/>
          <a:p>
            <a:pPr algn="l"/>
            <a:r>
              <a:rPr lang="en-US" sz="3200" b="1" i="0" dirty="0">
                <a:effectLst/>
                <a:latin typeface="+mj-lt"/>
              </a:rPr>
              <a:t>Retrieval Algorithms</a:t>
            </a:r>
            <a:br>
              <a:rPr lang="en-US" sz="3200" b="0" i="0" dirty="0">
                <a:solidFill>
                  <a:srgbClr val="374151"/>
                </a:solidFill>
                <a:effectLst/>
                <a:latin typeface="+mj-lt"/>
              </a:rPr>
            </a:br>
            <a:endParaRPr lang="en-US" sz="3200" b="0" i="0" dirty="0">
              <a:solidFill>
                <a:srgbClr val="374151"/>
              </a:solidFill>
              <a:effectLst/>
              <a:latin typeface="+mj-lt"/>
            </a:endParaRPr>
          </a:p>
        </p:txBody>
      </p:sp>
      <p:sp>
        <p:nvSpPr>
          <p:cNvPr id="76" name="Google Shape;76;p15"/>
          <p:cNvSpPr txBox="1"/>
          <p:nvPr/>
        </p:nvSpPr>
        <p:spPr>
          <a:xfrm>
            <a:off x="760714" y="974233"/>
            <a:ext cx="7770757" cy="3631733"/>
          </a:xfrm>
          <a:prstGeom prst="rect">
            <a:avLst/>
          </a:prstGeom>
          <a:noFill/>
          <a:ln>
            <a:noFill/>
          </a:ln>
        </p:spPr>
        <p:txBody>
          <a:bodyPr spcFirstLastPara="1" wrap="square" lIns="91425" tIns="91425" rIns="91425" bIns="91425" anchor="t" anchorCtr="0">
            <a:spAutoFit/>
          </a:bodyPr>
          <a:lstStyle/>
          <a:p>
            <a:pPr marL="285750" lvl="0" indent="-285750" algn="l" rtl="0">
              <a:spcBef>
                <a:spcPts val="0"/>
              </a:spcBef>
              <a:spcAft>
                <a:spcPts val="0"/>
              </a:spcAft>
              <a:buClr>
                <a:schemeClr val="dk1"/>
              </a:buClr>
              <a:buSzPts val="1400"/>
              <a:buFont typeface="Poppins"/>
              <a:buChar char="•"/>
            </a:pPr>
            <a:r>
              <a:rPr lang="en-US" dirty="0">
                <a:solidFill>
                  <a:schemeClr val="dk1"/>
                </a:solidFill>
                <a:latin typeface="+mn-lt"/>
                <a:ea typeface="Poppins"/>
                <a:cs typeface="Poppins"/>
                <a:sym typeface="Poppins"/>
              </a:rPr>
              <a:t>Depending upon the choice of your vector store, you can have multiple options supported as an option for data retrieval.</a:t>
            </a:r>
          </a:p>
          <a:p>
            <a:pPr marL="285750" lvl="0" indent="-285750" algn="l" rtl="0">
              <a:spcBef>
                <a:spcPts val="0"/>
              </a:spcBef>
              <a:spcAft>
                <a:spcPts val="0"/>
              </a:spcAft>
              <a:buClr>
                <a:schemeClr val="dk1"/>
              </a:buClr>
              <a:buSzPts val="1400"/>
              <a:buFont typeface="Poppins"/>
              <a:buChar char="•"/>
            </a:pPr>
            <a:endParaRPr lang="en-US" dirty="0">
              <a:solidFill>
                <a:schemeClr val="dk1"/>
              </a:solidFill>
              <a:latin typeface="+mn-lt"/>
              <a:ea typeface="Poppins"/>
              <a:cs typeface="Poppins"/>
              <a:sym typeface="Poppins"/>
            </a:endParaRPr>
          </a:p>
          <a:p>
            <a:pPr marL="285750" lvl="0" indent="-285750" algn="l" rtl="0">
              <a:spcBef>
                <a:spcPts val="0"/>
              </a:spcBef>
              <a:spcAft>
                <a:spcPts val="0"/>
              </a:spcAft>
              <a:buClr>
                <a:schemeClr val="dk1"/>
              </a:buClr>
              <a:buSzPts val="1400"/>
              <a:buFont typeface="Poppins"/>
              <a:buChar char="•"/>
            </a:pPr>
            <a:r>
              <a:rPr lang="en-US" dirty="0">
                <a:solidFill>
                  <a:schemeClr val="dk1"/>
                </a:solidFill>
                <a:latin typeface="+mn-lt"/>
                <a:ea typeface="Poppins"/>
                <a:cs typeface="Poppins"/>
                <a:sym typeface="Poppins"/>
              </a:rPr>
              <a:t>For Chroma DB</a:t>
            </a:r>
          </a:p>
          <a:p>
            <a:pPr marL="285750" lvl="0" indent="-285750" algn="l" rtl="0">
              <a:spcBef>
                <a:spcPts val="0"/>
              </a:spcBef>
              <a:spcAft>
                <a:spcPts val="0"/>
              </a:spcAft>
              <a:buClr>
                <a:schemeClr val="dk1"/>
              </a:buClr>
              <a:buSzPts val="1400"/>
              <a:buFont typeface="Poppins"/>
              <a:buChar char="•"/>
            </a:pPr>
            <a:endParaRPr lang="en-US" dirty="0">
              <a:solidFill>
                <a:schemeClr val="dk1"/>
              </a:solidFill>
              <a:latin typeface="+mn-lt"/>
              <a:ea typeface="Poppins"/>
              <a:cs typeface="Poppins"/>
              <a:sym typeface="Poppins"/>
            </a:endParaRPr>
          </a:p>
          <a:p>
            <a:pPr algn="l"/>
            <a:r>
              <a:rPr lang="en-US" b="1" i="0" dirty="0">
                <a:solidFill>
                  <a:srgbClr val="374151"/>
                </a:solidFill>
                <a:effectLst/>
                <a:latin typeface="+mn-lt"/>
              </a:rPr>
              <a:t>Similarity Search</a:t>
            </a:r>
            <a:endParaRPr lang="en-US" b="0" i="0" dirty="0">
              <a:solidFill>
                <a:srgbClr val="374151"/>
              </a:solidFill>
              <a:effectLst/>
              <a:latin typeface="+mn-lt"/>
            </a:endParaRPr>
          </a:p>
          <a:p>
            <a:pPr marL="285750" indent="-285750" algn="l">
              <a:buFont typeface="Arial" panose="020B0604020202020204" pitchFamily="34" charset="0"/>
              <a:buChar char="•"/>
            </a:pPr>
            <a:r>
              <a:rPr lang="en-US" b="0" i="0" dirty="0">
                <a:solidFill>
                  <a:srgbClr val="374151"/>
                </a:solidFill>
                <a:effectLst/>
                <a:latin typeface="+mn-lt"/>
              </a:rPr>
              <a:t>Leverages distance metrics in the vector space to find similar items.</a:t>
            </a:r>
          </a:p>
          <a:p>
            <a:pPr marL="285750" indent="-285750" algn="l">
              <a:buFont typeface="Arial" panose="020B0604020202020204" pitchFamily="34" charset="0"/>
              <a:buChar char="•"/>
            </a:pPr>
            <a:r>
              <a:rPr lang="en-US" b="0" i="0" dirty="0">
                <a:solidFill>
                  <a:srgbClr val="374151"/>
                </a:solidFill>
                <a:effectLst/>
                <a:latin typeface="+mn-lt"/>
              </a:rPr>
              <a:t>A key component of vector databases and semantic search.</a:t>
            </a:r>
          </a:p>
          <a:p>
            <a:pPr marL="285750" indent="-285750" algn="l">
              <a:buFont typeface="Arial" panose="020B0604020202020204" pitchFamily="34" charset="0"/>
              <a:buChar char="•"/>
            </a:pPr>
            <a:r>
              <a:rPr lang="en-US" b="0" i="0" dirty="0">
                <a:solidFill>
                  <a:srgbClr val="374151"/>
                </a:solidFill>
                <a:effectLst/>
                <a:latin typeface="+mn-lt"/>
              </a:rPr>
              <a:t>Examples of metrics include cosine similarity, Euclidean distance, </a:t>
            </a:r>
            <a:r>
              <a:rPr lang="en-US" b="0" i="0" dirty="0" err="1">
                <a:solidFill>
                  <a:srgbClr val="374151"/>
                </a:solidFill>
                <a:effectLst/>
                <a:latin typeface="+mn-lt"/>
              </a:rPr>
              <a:t>etc</a:t>
            </a:r>
            <a:endParaRPr lang="en-US" b="0" i="0" dirty="0">
              <a:solidFill>
                <a:srgbClr val="374151"/>
              </a:solidFill>
              <a:effectLst/>
              <a:latin typeface="+mn-lt"/>
            </a:endParaRPr>
          </a:p>
          <a:p>
            <a:pPr algn="l">
              <a:buFont typeface="Arial" panose="020B0604020202020204" pitchFamily="34" charset="0"/>
              <a:buChar char="•"/>
            </a:pPr>
            <a:endParaRPr lang="en-US" dirty="0">
              <a:solidFill>
                <a:srgbClr val="374151"/>
              </a:solidFill>
              <a:latin typeface="+mn-lt"/>
            </a:endParaRPr>
          </a:p>
          <a:p>
            <a:pPr algn="l"/>
            <a:r>
              <a:rPr lang="en-US" b="1" i="0" dirty="0">
                <a:solidFill>
                  <a:srgbClr val="374151"/>
                </a:solidFill>
                <a:effectLst/>
                <a:latin typeface="+mn-lt"/>
              </a:rPr>
              <a:t>Maximal Marginal Relevance (MMR)</a:t>
            </a:r>
            <a:endParaRPr lang="en-US" b="0" i="0" dirty="0">
              <a:solidFill>
                <a:srgbClr val="374151"/>
              </a:solidFill>
              <a:effectLst/>
              <a:latin typeface="+mn-lt"/>
            </a:endParaRPr>
          </a:p>
          <a:p>
            <a:pPr marL="285750" indent="-285750" algn="l">
              <a:buFont typeface="Arial" panose="020B0604020202020204" pitchFamily="34" charset="0"/>
              <a:buChar char="•"/>
            </a:pPr>
            <a:r>
              <a:rPr lang="en-US" b="0" i="0" dirty="0">
                <a:solidFill>
                  <a:srgbClr val="374151"/>
                </a:solidFill>
                <a:effectLst/>
                <a:latin typeface="+mn-lt"/>
              </a:rPr>
              <a:t>Emphasizes relevance and diversity in retrieval.</a:t>
            </a:r>
          </a:p>
          <a:p>
            <a:pPr marL="285750" indent="-285750" algn="l">
              <a:buFont typeface="Arial" panose="020B0604020202020204" pitchFamily="34" charset="0"/>
              <a:buChar char="•"/>
            </a:pPr>
            <a:r>
              <a:rPr lang="en-US" b="0" i="0" dirty="0">
                <a:solidFill>
                  <a:srgbClr val="374151"/>
                </a:solidFill>
                <a:effectLst/>
                <a:latin typeface="+mn-lt"/>
              </a:rPr>
              <a:t>Reduces redundancy in results by re-ranking.</a:t>
            </a:r>
          </a:p>
          <a:p>
            <a:pPr marL="285750" indent="-285750" algn="l">
              <a:buFont typeface="Arial" panose="020B0604020202020204" pitchFamily="34" charset="0"/>
              <a:buChar char="•"/>
            </a:pPr>
            <a:r>
              <a:rPr lang="en-US" dirty="0">
                <a:solidFill>
                  <a:srgbClr val="374151"/>
                </a:solidFill>
                <a:latin typeface="+mn-lt"/>
              </a:rPr>
              <a:t>Useful when you have duplication in your documents.</a:t>
            </a:r>
            <a:endParaRPr lang="en-US" b="0" i="0" dirty="0">
              <a:solidFill>
                <a:srgbClr val="374151"/>
              </a:solidFill>
              <a:effectLst/>
              <a:latin typeface="+mn-lt"/>
            </a:endParaRPr>
          </a:p>
          <a:p>
            <a:pPr algn="l">
              <a:buFont typeface="Arial" panose="020B0604020202020204" pitchFamily="34" charset="0"/>
              <a:buChar char="•"/>
            </a:pPr>
            <a:endParaRPr lang="en-US" b="0" i="0" dirty="0">
              <a:solidFill>
                <a:srgbClr val="374151"/>
              </a:solidFill>
              <a:effectLst/>
              <a:latin typeface="+mn-lt"/>
            </a:endParaRPr>
          </a:p>
          <a:p>
            <a:pPr marL="285750" lvl="0" indent="-285750" algn="l" rtl="0">
              <a:spcBef>
                <a:spcPts val="0"/>
              </a:spcBef>
              <a:spcAft>
                <a:spcPts val="0"/>
              </a:spcAft>
              <a:buClr>
                <a:schemeClr val="dk1"/>
              </a:buClr>
              <a:buSzPts val="1400"/>
              <a:buFont typeface="Poppins"/>
              <a:buChar char="•"/>
            </a:pPr>
            <a:endParaRPr lang="en-US" dirty="0">
              <a:solidFill>
                <a:schemeClr val="dk1"/>
              </a:solidFill>
              <a:latin typeface="+mn-lt"/>
              <a:ea typeface="Poppins"/>
              <a:cs typeface="Poppins"/>
              <a:sym typeface="Poppins"/>
            </a:endParaRPr>
          </a:p>
        </p:txBody>
      </p:sp>
    </p:spTree>
    <p:extLst>
      <p:ext uri="{BB962C8B-B14F-4D97-AF65-F5344CB8AC3E}">
        <p14:creationId xmlns:p14="http://schemas.microsoft.com/office/powerpoint/2010/main" val="585146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308794" y="242559"/>
            <a:ext cx="5991900" cy="677078"/>
          </a:xfrm>
          <a:prstGeom prst="rect">
            <a:avLst/>
          </a:prstGeom>
          <a:noFill/>
          <a:ln>
            <a:noFill/>
          </a:ln>
        </p:spPr>
        <p:txBody>
          <a:bodyPr spcFirstLastPara="1" wrap="square" lIns="91425" tIns="91425" rIns="91425" bIns="91425" anchor="t" anchorCtr="0">
            <a:spAutoFit/>
          </a:bodyPr>
          <a:lstStyle/>
          <a:p>
            <a:r>
              <a:rPr lang="en-US" sz="3200" b="1" dirty="0">
                <a:latin typeface="+mj-lt"/>
              </a:rPr>
              <a:t>Question and Answers</a:t>
            </a:r>
            <a:endParaRPr lang="en-US" dirty="0"/>
          </a:p>
        </p:txBody>
      </p:sp>
      <p:sp>
        <p:nvSpPr>
          <p:cNvPr id="2" name="TextBox 1">
            <a:extLst>
              <a:ext uri="{FF2B5EF4-FFF2-40B4-BE49-F238E27FC236}">
                <a16:creationId xmlns:a16="http://schemas.microsoft.com/office/drawing/2014/main" id="{2AEED36C-44E0-BD10-587B-29DEB3A2D394}"/>
              </a:ext>
            </a:extLst>
          </p:cNvPr>
          <p:cNvSpPr txBox="1"/>
          <p:nvPr/>
        </p:nvSpPr>
        <p:spPr>
          <a:xfrm>
            <a:off x="309077" y="1189653"/>
            <a:ext cx="5075853" cy="16004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dirty="0"/>
              <a:t>Somewhat of a newer feature in search engines.</a:t>
            </a:r>
          </a:p>
          <a:p>
            <a:pPr marL="285750" indent="-285750">
              <a:buChar char="•"/>
            </a:pPr>
            <a:endParaRPr lang="en-US" dirty="0"/>
          </a:p>
          <a:p>
            <a:r>
              <a:rPr lang="en-US" dirty="0"/>
              <a:t>To have </a:t>
            </a:r>
            <a:r>
              <a:rPr lang="en-US" dirty="0" err="1"/>
              <a:t>QnA</a:t>
            </a:r>
            <a:r>
              <a:rPr lang="en-US" dirty="0"/>
              <a:t> with your data</a:t>
            </a:r>
          </a:p>
          <a:p>
            <a:pPr marL="342900" indent="-342900">
              <a:buAutoNum type="arabicParenR"/>
            </a:pPr>
            <a:r>
              <a:rPr lang="en-US" dirty="0"/>
              <a:t>You need to first find relevant results.</a:t>
            </a:r>
          </a:p>
          <a:p>
            <a:pPr marL="342900" indent="-342900">
              <a:buAutoNum type="arabicParenR"/>
            </a:pPr>
            <a:endParaRPr lang="en-US" dirty="0"/>
          </a:p>
          <a:p>
            <a:pPr marL="342900" indent="-342900">
              <a:buAutoNum type="arabicParenR"/>
            </a:pPr>
            <a:endParaRPr lang="en-US" dirty="0"/>
          </a:p>
          <a:p>
            <a:pPr marL="342900" indent="-342900">
              <a:buAutoNum type="arabicParenR"/>
            </a:pPr>
            <a:endParaRPr lang="en-US" dirty="0"/>
          </a:p>
        </p:txBody>
      </p:sp>
      <p:pic>
        <p:nvPicPr>
          <p:cNvPr id="3" name="Picture 3" descr="A white background with green text&#10;&#10;Description automatically generated">
            <a:extLst>
              <a:ext uri="{FF2B5EF4-FFF2-40B4-BE49-F238E27FC236}">
                <a16:creationId xmlns:a16="http://schemas.microsoft.com/office/drawing/2014/main" id="{9E69868F-6936-9984-8B41-64A22AD93075}"/>
              </a:ext>
            </a:extLst>
          </p:cNvPr>
          <p:cNvPicPr>
            <a:picLocks noChangeAspect="1"/>
          </p:cNvPicPr>
          <p:nvPr/>
        </p:nvPicPr>
        <p:blipFill>
          <a:blip r:embed="rId3"/>
          <a:stretch>
            <a:fillRect/>
          </a:stretch>
        </p:blipFill>
        <p:spPr>
          <a:xfrm>
            <a:off x="117063" y="2534390"/>
            <a:ext cx="5049333" cy="855257"/>
          </a:xfrm>
          <a:prstGeom prst="rect">
            <a:avLst/>
          </a:prstGeom>
        </p:spPr>
      </p:pic>
      <p:sp>
        <p:nvSpPr>
          <p:cNvPr id="4" name="TextBox 3">
            <a:extLst>
              <a:ext uri="{FF2B5EF4-FFF2-40B4-BE49-F238E27FC236}">
                <a16:creationId xmlns:a16="http://schemas.microsoft.com/office/drawing/2014/main" id="{B2E86A57-C58A-4B4D-E59F-2CA7ECC573E5}"/>
              </a:ext>
            </a:extLst>
          </p:cNvPr>
          <p:cNvSpPr txBox="1"/>
          <p:nvPr/>
        </p:nvSpPr>
        <p:spPr>
          <a:xfrm>
            <a:off x="5382597" y="1247969"/>
            <a:ext cx="3338026"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Calibri"/>
              </a:rPr>
              <a:t>2) </a:t>
            </a:r>
            <a:r>
              <a:rPr lang="en-US" sz="1200" b="1">
                <a:solidFill>
                  <a:srgbClr val="37352F"/>
                </a:solidFill>
                <a:latin typeface="Calibri"/>
              </a:rPr>
              <a:t>Craft a prompt for GPT-3 using the suggested strategies.</a:t>
            </a:r>
            <a:endParaRPr lang="en-US" sz="1200">
              <a:latin typeface="Calibri"/>
            </a:endParaRPr>
          </a:p>
          <a:p>
            <a:endParaRPr lang="en-US" sz="1200" b="1">
              <a:solidFill>
                <a:srgbClr val="37352F"/>
              </a:solidFill>
              <a:latin typeface="Calibri"/>
            </a:endParaRPr>
          </a:p>
          <a:p>
            <a:endParaRPr lang="en-US" sz="1200">
              <a:latin typeface="Calibri"/>
            </a:endParaRPr>
          </a:p>
        </p:txBody>
      </p:sp>
      <p:pic>
        <p:nvPicPr>
          <p:cNvPr id="5" name="Picture 5" descr="A screenshot of a computer program&#10;&#10;Description automatically generated">
            <a:extLst>
              <a:ext uri="{FF2B5EF4-FFF2-40B4-BE49-F238E27FC236}">
                <a16:creationId xmlns:a16="http://schemas.microsoft.com/office/drawing/2014/main" id="{F2A07B2D-B894-4C55-4EA3-DEE727B341E0}"/>
              </a:ext>
            </a:extLst>
          </p:cNvPr>
          <p:cNvPicPr>
            <a:picLocks noChangeAspect="1"/>
          </p:cNvPicPr>
          <p:nvPr/>
        </p:nvPicPr>
        <p:blipFill>
          <a:blip r:embed="rId4"/>
          <a:stretch>
            <a:fillRect/>
          </a:stretch>
        </p:blipFill>
        <p:spPr>
          <a:xfrm>
            <a:off x="5381430" y="1798946"/>
            <a:ext cx="3338025" cy="1880753"/>
          </a:xfrm>
          <a:prstGeom prst="rect">
            <a:avLst/>
          </a:prstGeom>
        </p:spPr>
      </p:pic>
      <p:sp>
        <p:nvSpPr>
          <p:cNvPr id="6" name="TextBox 5">
            <a:extLst>
              <a:ext uri="{FF2B5EF4-FFF2-40B4-BE49-F238E27FC236}">
                <a16:creationId xmlns:a16="http://schemas.microsoft.com/office/drawing/2014/main" id="{5CDC3BF3-15D5-A421-B785-EA5499138AE6}"/>
              </a:ext>
            </a:extLst>
          </p:cNvPr>
          <p:cNvSpPr txBox="1"/>
          <p:nvPr/>
        </p:nvSpPr>
        <p:spPr>
          <a:xfrm>
            <a:off x="2523931" y="3754405"/>
            <a:ext cx="274320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rgbClr val="37352F"/>
                </a:solidFill>
                <a:latin typeface="Calibri"/>
              </a:rPr>
              <a:t>3: Utilize the GPT3 model with a temperature of 0 for text generation</a:t>
            </a:r>
          </a:p>
        </p:txBody>
      </p:sp>
      <p:pic>
        <p:nvPicPr>
          <p:cNvPr id="7" name="Picture 7" descr="A close-up of a computer code&#10;&#10;Description automatically generated">
            <a:extLst>
              <a:ext uri="{FF2B5EF4-FFF2-40B4-BE49-F238E27FC236}">
                <a16:creationId xmlns:a16="http://schemas.microsoft.com/office/drawing/2014/main" id="{7E537030-7E74-A8E2-1BF4-ACAF70EB3D62}"/>
              </a:ext>
            </a:extLst>
          </p:cNvPr>
          <p:cNvPicPr>
            <a:picLocks noChangeAspect="1"/>
          </p:cNvPicPr>
          <p:nvPr/>
        </p:nvPicPr>
        <p:blipFill>
          <a:blip r:embed="rId5"/>
          <a:stretch>
            <a:fillRect/>
          </a:stretch>
        </p:blipFill>
        <p:spPr>
          <a:xfrm>
            <a:off x="5204730" y="4062122"/>
            <a:ext cx="3822207" cy="799247"/>
          </a:xfrm>
          <a:prstGeom prst="rect">
            <a:avLst/>
          </a:prstGeom>
        </p:spPr>
      </p:pic>
    </p:spTree>
    <p:extLst>
      <p:ext uri="{BB962C8B-B14F-4D97-AF65-F5344CB8AC3E}">
        <p14:creationId xmlns:p14="http://schemas.microsoft.com/office/powerpoint/2010/main" val="674146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308794" y="242559"/>
            <a:ext cx="5991900" cy="677078"/>
          </a:xfrm>
          <a:prstGeom prst="rect">
            <a:avLst/>
          </a:prstGeom>
          <a:noFill/>
          <a:ln>
            <a:noFill/>
          </a:ln>
        </p:spPr>
        <p:txBody>
          <a:bodyPr spcFirstLastPara="1" wrap="square" lIns="91425" tIns="91425" rIns="91425" bIns="91425" anchor="t" anchorCtr="0">
            <a:spAutoFit/>
          </a:bodyPr>
          <a:lstStyle/>
          <a:p>
            <a:r>
              <a:rPr lang="en-US" sz="3200" b="1" dirty="0" err="1"/>
              <a:t>QnA</a:t>
            </a:r>
            <a:r>
              <a:rPr lang="en-US" sz="3200" b="1" dirty="0"/>
              <a:t>: Known Issues</a:t>
            </a:r>
          </a:p>
        </p:txBody>
      </p:sp>
      <p:sp>
        <p:nvSpPr>
          <p:cNvPr id="2" name="TextBox 1">
            <a:extLst>
              <a:ext uri="{FF2B5EF4-FFF2-40B4-BE49-F238E27FC236}">
                <a16:creationId xmlns:a16="http://schemas.microsoft.com/office/drawing/2014/main" id="{2AEED36C-44E0-BD10-587B-29DEB3A2D394}"/>
              </a:ext>
            </a:extLst>
          </p:cNvPr>
          <p:cNvSpPr txBox="1"/>
          <p:nvPr/>
        </p:nvSpPr>
        <p:spPr>
          <a:xfrm>
            <a:off x="309077" y="1189653"/>
            <a:ext cx="7583455"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dirty="0"/>
              <a:t>LLMs can still hallucinate and may have leaky abstractions.</a:t>
            </a:r>
          </a:p>
          <a:p>
            <a:pPr marL="285750" indent="-285750">
              <a:buChar char="•"/>
            </a:pPr>
            <a:endParaRPr lang="en-US" dirty="0"/>
          </a:p>
          <a:p>
            <a:pPr marL="285750" indent="-285750">
              <a:buChar char="•"/>
            </a:pPr>
            <a:r>
              <a:rPr lang="en-US" dirty="0"/>
              <a:t>LLMs are less likely to generate bad results if user's question is within bounds of semantic search.</a:t>
            </a:r>
          </a:p>
          <a:p>
            <a:pPr marL="285750" indent="-285750">
              <a:buChar char="•"/>
            </a:pPr>
            <a:endParaRPr lang="en-US" dirty="0"/>
          </a:p>
          <a:p>
            <a:pPr marL="285750" indent="-285750">
              <a:buChar char="•"/>
            </a:pPr>
            <a:r>
              <a:rPr lang="en-US" dirty="0"/>
              <a:t>For ambiguous questions, there is sometimes a risk of hallucinations.</a:t>
            </a:r>
          </a:p>
          <a:p>
            <a:pPr marL="342900" indent="-342900">
              <a:buAutoNum type="arabicParenR"/>
            </a:pPr>
            <a:endParaRPr lang="en-US" dirty="0"/>
          </a:p>
          <a:p>
            <a:pPr marL="342900" indent="-342900">
              <a:buAutoNum type="arabicParenR"/>
            </a:pPr>
            <a:endParaRPr lang="en-US" dirty="0"/>
          </a:p>
          <a:p>
            <a:pPr marL="342900" indent="-342900">
              <a:buAutoNum type="arabicParenR"/>
            </a:pPr>
            <a:endParaRPr lang="en-US" dirty="0"/>
          </a:p>
        </p:txBody>
      </p:sp>
    </p:spTree>
    <p:extLst>
      <p:ext uri="{BB962C8B-B14F-4D97-AF65-F5344CB8AC3E}">
        <p14:creationId xmlns:p14="http://schemas.microsoft.com/office/powerpoint/2010/main" val="3523265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308794" y="242559"/>
            <a:ext cx="5991900" cy="677078"/>
          </a:xfrm>
          <a:prstGeom prst="rect">
            <a:avLst/>
          </a:prstGeom>
          <a:noFill/>
          <a:ln>
            <a:noFill/>
          </a:ln>
        </p:spPr>
        <p:txBody>
          <a:bodyPr spcFirstLastPara="1" wrap="square" lIns="91425" tIns="91425" rIns="91425" bIns="91425" anchor="t" anchorCtr="0">
            <a:spAutoFit/>
          </a:bodyPr>
          <a:lstStyle/>
          <a:p>
            <a:r>
              <a:rPr lang="en-US" sz="3200" b="1" dirty="0"/>
              <a:t>Chains</a:t>
            </a:r>
            <a:endParaRPr lang="en-US" dirty="0"/>
          </a:p>
        </p:txBody>
      </p:sp>
      <p:sp>
        <p:nvSpPr>
          <p:cNvPr id="2" name="TextBox 1">
            <a:extLst>
              <a:ext uri="{FF2B5EF4-FFF2-40B4-BE49-F238E27FC236}">
                <a16:creationId xmlns:a16="http://schemas.microsoft.com/office/drawing/2014/main" id="{2AEED36C-44E0-BD10-587B-29DEB3A2D394}"/>
              </a:ext>
            </a:extLst>
          </p:cNvPr>
          <p:cNvSpPr txBox="1"/>
          <p:nvPr/>
        </p:nvSpPr>
        <p:spPr>
          <a:xfrm>
            <a:off x="309077" y="1189653"/>
            <a:ext cx="7583455"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dirty="0">
                <a:solidFill>
                  <a:schemeClr val="tx1"/>
                </a:solidFill>
                <a:latin typeface="Calibri" panose="020F0502020204030204" pitchFamily="34" charset="0"/>
                <a:cs typeface="Calibri" panose="020F0502020204030204" pitchFamily="34" charset="0"/>
              </a:rPr>
              <a:t>responsible for creating an end-to-end pipeline for using the language models.</a:t>
            </a:r>
          </a:p>
          <a:p>
            <a:pPr marL="285750" indent="-285750">
              <a:buChar char="•"/>
            </a:pPr>
            <a:endParaRPr lang="en-US" dirty="0">
              <a:solidFill>
                <a:schemeClr val="tx1"/>
              </a:solidFill>
              <a:latin typeface="Calibri" panose="020F0502020204030204" pitchFamily="34" charset="0"/>
              <a:cs typeface="Calibri" panose="020F0502020204030204" pitchFamily="34" charset="0"/>
            </a:endParaRPr>
          </a:p>
          <a:p>
            <a:pPr marL="285750" indent="-285750">
              <a:buChar char="•"/>
            </a:pPr>
            <a:r>
              <a:rPr lang="en-US" dirty="0">
                <a:solidFill>
                  <a:schemeClr val="tx1"/>
                </a:solidFill>
                <a:latin typeface="Calibri" panose="020F0502020204030204" pitchFamily="34" charset="0"/>
                <a:cs typeface="Calibri" panose="020F0502020204030204" pitchFamily="34" charset="0"/>
              </a:rPr>
              <a:t>Abstraction for somewhat lower level components we just discussed.</a:t>
            </a:r>
          </a:p>
          <a:p>
            <a:pPr marL="285750" indent="-285750">
              <a:buChar char="•"/>
            </a:pPr>
            <a:endParaRPr lang="en-US" dirty="0">
              <a:solidFill>
                <a:schemeClr val="tx1"/>
              </a:solidFill>
              <a:latin typeface="Calibri" panose="020F0502020204030204" pitchFamily="34" charset="0"/>
              <a:cs typeface="Calibri" panose="020F0502020204030204" pitchFamily="34" charset="0"/>
            </a:endParaRPr>
          </a:p>
          <a:p>
            <a:pPr marL="285750" indent="-285750">
              <a:buChar char="•"/>
            </a:pPr>
            <a:r>
              <a:rPr lang="en-US" b="0" i="0" dirty="0">
                <a:solidFill>
                  <a:srgbClr val="1C1E21"/>
                </a:solidFill>
                <a:effectLst/>
                <a:latin typeface="Calibri" panose="020F0502020204030204" pitchFamily="34" charset="0"/>
                <a:cs typeface="Calibri" panose="020F0502020204030204" pitchFamily="34" charset="0"/>
              </a:rPr>
              <a:t>A </a:t>
            </a:r>
            <a:r>
              <a:rPr lang="en-US" b="0" i="0" dirty="0" err="1">
                <a:solidFill>
                  <a:srgbClr val="1C1E21"/>
                </a:solidFill>
                <a:effectLst/>
                <a:latin typeface="Calibri" panose="020F0502020204030204" pitchFamily="34" charset="0"/>
                <a:cs typeface="Calibri" panose="020F0502020204030204" pitchFamily="34" charset="0"/>
              </a:rPr>
              <a:t>LLMChain</a:t>
            </a:r>
            <a:r>
              <a:rPr lang="en-US" b="0" i="0" dirty="0">
                <a:solidFill>
                  <a:srgbClr val="1C1E21"/>
                </a:solidFill>
                <a:effectLst/>
                <a:latin typeface="Calibri" panose="020F0502020204030204" pitchFamily="34" charset="0"/>
                <a:cs typeface="Calibri" panose="020F0502020204030204" pitchFamily="34" charset="0"/>
              </a:rPr>
              <a:t> is the most common type of chain. It consists of a </a:t>
            </a:r>
            <a:r>
              <a:rPr lang="en-US" b="0" i="0" dirty="0" err="1">
                <a:solidFill>
                  <a:srgbClr val="1C1E21"/>
                </a:solidFill>
                <a:effectLst/>
                <a:latin typeface="Calibri" panose="020F0502020204030204" pitchFamily="34" charset="0"/>
                <a:cs typeface="Calibri" panose="020F0502020204030204" pitchFamily="34" charset="0"/>
              </a:rPr>
              <a:t>PromptTemplate</a:t>
            </a:r>
            <a:r>
              <a:rPr lang="en-US" b="0" i="0" dirty="0">
                <a:solidFill>
                  <a:srgbClr val="1C1E21"/>
                </a:solidFill>
                <a:effectLst/>
                <a:latin typeface="Calibri" panose="020F0502020204030204" pitchFamily="34" charset="0"/>
                <a:cs typeface="Calibri" panose="020F0502020204030204" pitchFamily="34" charset="0"/>
              </a:rPr>
              <a:t>, a model (either an LLM or a </a:t>
            </a:r>
            <a:r>
              <a:rPr lang="en-US" b="0" i="0" dirty="0" err="1">
                <a:solidFill>
                  <a:srgbClr val="1C1E21"/>
                </a:solidFill>
                <a:effectLst/>
                <a:latin typeface="Calibri" panose="020F0502020204030204" pitchFamily="34" charset="0"/>
                <a:cs typeface="Calibri" panose="020F0502020204030204" pitchFamily="34" charset="0"/>
              </a:rPr>
              <a:t>ChatModel</a:t>
            </a:r>
            <a:r>
              <a:rPr lang="en-US" b="0" i="0" dirty="0">
                <a:solidFill>
                  <a:srgbClr val="1C1E21"/>
                </a:solidFill>
                <a:effectLst/>
                <a:latin typeface="Calibri" panose="020F0502020204030204" pitchFamily="34" charset="0"/>
                <a:cs typeface="Calibri" panose="020F0502020204030204" pitchFamily="34" charset="0"/>
              </a:rPr>
              <a:t>), and an optional output parser. </a:t>
            </a:r>
            <a:endParaRPr lang="en-US" dirty="0">
              <a:solidFill>
                <a:schemeClr val="tx1"/>
              </a:solidFill>
              <a:latin typeface="Calibri" panose="020F0502020204030204" pitchFamily="34" charset="0"/>
              <a:cs typeface="Calibri" panose="020F0502020204030204" pitchFamily="34" charset="0"/>
            </a:endParaRPr>
          </a:p>
          <a:p>
            <a:pPr marL="285750" indent="-285750">
              <a:buChar char="•"/>
            </a:pPr>
            <a:endParaRPr lang="en-US" dirty="0">
              <a:solidFill>
                <a:schemeClr val="tx1"/>
              </a:solidFill>
              <a:latin typeface="Calibri" panose="020F0502020204030204" pitchFamily="34" charset="0"/>
              <a:cs typeface="Calibri" panose="020F0502020204030204" pitchFamily="34" charset="0"/>
            </a:endParaRPr>
          </a:p>
          <a:p>
            <a:endParaRPr lang="en-US" dirty="0">
              <a:solidFill>
                <a:schemeClr val="tx1"/>
              </a:solidFill>
              <a:latin typeface="Calibri" panose="020F0502020204030204" pitchFamily="34" charset="0"/>
              <a:cs typeface="Calibri" panose="020F0502020204030204" pitchFamily="34" charset="0"/>
            </a:endParaRPr>
          </a:p>
          <a:p>
            <a:pPr marL="342900" indent="-342900">
              <a:buAutoNum type="arabicParenR"/>
            </a:pPr>
            <a:endParaRPr lang="en-US" dirty="0">
              <a:solidFill>
                <a:schemeClr val="tx1"/>
              </a:solidFill>
              <a:latin typeface="Calibri" panose="020F0502020204030204" pitchFamily="34" charset="0"/>
              <a:cs typeface="Calibri" panose="020F0502020204030204" pitchFamily="34" charset="0"/>
            </a:endParaRPr>
          </a:p>
          <a:p>
            <a:pPr marL="342900" indent="-342900">
              <a:buAutoNum type="arabicParenR"/>
            </a:pPr>
            <a:endParaRPr lang="en-US" dirty="0">
              <a:solidFill>
                <a:schemeClr val="tx1"/>
              </a:solidFill>
              <a:latin typeface="Calibri" panose="020F0502020204030204" pitchFamily="34" charset="0"/>
              <a:cs typeface="Calibri" panose="020F0502020204030204" pitchFamily="34" charset="0"/>
            </a:endParaRPr>
          </a:p>
        </p:txBody>
      </p:sp>
      <p:pic>
        <p:nvPicPr>
          <p:cNvPr id="3" name="Picture 3" descr="A screenshot of a computer program&#10;&#10;Description automatically generated">
            <a:extLst>
              <a:ext uri="{FF2B5EF4-FFF2-40B4-BE49-F238E27FC236}">
                <a16:creationId xmlns:a16="http://schemas.microsoft.com/office/drawing/2014/main" id="{F61D24A2-6C71-2918-8D4E-7E694C675C6D}"/>
              </a:ext>
            </a:extLst>
          </p:cNvPr>
          <p:cNvPicPr>
            <a:picLocks noChangeAspect="1"/>
          </p:cNvPicPr>
          <p:nvPr/>
        </p:nvPicPr>
        <p:blipFill>
          <a:blip r:embed="rId3"/>
          <a:stretch>
            <a:fillRect/>
          </a:stretch>
        </p:blipFill>
        <p:spPr>
          <a:xfrm>
            <a:off x="2973567" y="2813211"/>
            <a:ext cx="6014583" cy="2265897"/>
          </a:xfrm>
          <a:prstGeom prst="rect">
            <a:avLst/>
          </a:prstGeom>
        </p:spPr>
      </p:pic>
    </p:spTree>
    <p:extLst>
      <p:ext uri="{BB962C8B-B14F-4D97-AF65-F5344CB8AC3E}">
        <p14:creationId xmlns:p14="http://schemas.microsoft.com/office/powerpoint/2010/main" val="1864303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308794" y="242559"/>
            <a:ext cx="5991900" cy="677078"/>
          </a:xfrm>
          <a:prstGeom prst="rect">
            <a:avLst/>
          </a:prstGeom>
          <a:noFill/>
          <a:ln>
            <a:noFill/>
          </a:ln>
        </p:spPr>
        <p:txBody>
          <a:bodyPr spcFirstLastPara="1" wrap="square" lIns="91425" tIns="91425" rIns="91425" bIns="91425" anchor="t" anchorCtr="0">
            <a:spAutoFit/>
          </a:bodyPr>
          <a:lstStyle/>
          <a:p>
            <a:r>
              <a:rPr lang="en-US" sz="3200" b="1" dirty="0"/>
              <a:t>Chain Types: Stuff</a:t>
            </a:r>
            <a:endParaRPr lang="en-US" dirty="0"/>
          </a:p>
        </p:txBody>
      </p:sp>
      <p:pic>
        <p:nvPicPr>
          <p:cNvPr id="1026" name="Picture 2" descr="stuff_diagram">
            <a:extLst>
              <a:ext uri="{FF2B5EF4-FFF2-40B4-BE49-F238E27FC236}">
                <a16:creationId xmlns:a16="http://schemas.microsoft.com/office/drawing/2014/main" id="{D1833736-B28C-DD57-84FF-4F5A19185F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42259" y="2510735"/>
            <a:ext cx="5986105" cy="257553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AEB431A-6704-F0FF-3425-AEB57C6A102A}"/>
              </a:ext>
            </a:extLst>
          </p:cNvPr>
          <p:cNvSpPr txBox="1"/>
          <p:nvPr/>
        </p:nvSpPr>
        <p:spPr>
          <a:xfrm>
            <a:off x="155778" y="928248"/>
            <a:ext cx="7685201" cy="2462213"/>
          </a:xfrm>
          <a:prstGeom prst="rect">
            <a:avLst/>
          </a:prstGeom>
          <a:noFill/>
        </p:spPr>
        <p:txBody>
          <a:bodyPr wrap="square">
            <a:spAutoFit/>
          </a:bodyPr>
          <a:lstStyle/>
          <a:p>
            <a:pPr algn="l"/>
            <a:r>
              <a:rPr lang="en-US" b="0" i="0" dirty="0">
                <a:solidFill>
                  <a:schemeClr val="tx1"/>
                </a:solidFill>
                <a:effectLst/>
                <a:latin typeface="Calibri" panose="020F0502020204030204" pitchFamily="34" charset="0"/>
                <a:cs typeface="Calibri" panose="020F0502020204030204" pitchFamily="34" charset="0"/>
              </a:rPr>
              <a:t>takes a list of documents, inserts them all into a prompt and passes that prompt to an LLM.</a:t>
            </a:r>
          </a:p>
          <a:p>
            <a:pPr algn="l"/>
            <a:endParaRPr lang="en-US" dirty="0">
              <a:solidFill>
                <a:schemeClr val="tx1"/>
              </a:solidFill>
              <a:latin typeface="Calibri" panose="020F0502020204030204" pitchFamily="34" charset="0"/>
              <a:cs typeface="Calibri" panose="020F0502020204030204" pitchFamily="34" charset="0"/>
            </a:endParaRPr>
          </a:p>
          <a:p>
            <a:pPr algn="l"/>
            <a:endParaRPr lang="en-US" b="0" i="0" dirty="0">
              <a:solidFill>
                <a:schemeClr val="tx1"/>
              </a:solidFill>
              <a:effectLst/>
              <a:latin typeface="Calibri" panose="020F0502020204030204" pitchFamily="34" charset="0"/>
              <a:cs typeface="Calibri" panose="020F0502020204030204" pitchFamily="34" charset="0"/>
            </a:endParaRPr>
          </a:p>
          <a:p>
            <a:pPr algn="l"/>
            <a:r>
              <a:rPr lang="en-US" b="1" i="0" dirty="0">
                <a:solidFill>
                  <a:srgbClr val="1C1E21"/>
                </a:solidFill>
                <a:effectLst/>
                <a:latin typeface="system-ui"/>
              </a:rPr>
              <a:t>Pros:</a:t>
            </a:r>
            <a:r>
              <a:rPr lang="en-US" b="0" i="0" dirty="0">
                <a:solidFill>
                  <a:srgbClr val="1C1E21"/>
                </a:solidFill>
                <a:effectLst/>
                <a:latin typeface="system-ui"/>
              </a:rPr>
              <a:t> Only makes a single call to the LLM. When generating text, the LLM has access to all the data at once.</a:t>
            </a:r>
          </a:p>
          <a:p>
            <a:pPr algn="l"/>
            <a:r>
              <a:rPr lang="en-US" b="1" i="0" dirty="0">
                <a:solidFill>
                  <a:srgbClr val="1C1E21"/>
                </a:solidFill>
                <a:effectLst/>
                <a:latin typeface="system-ui"/>
              </a:rPr>
              <a:t>Cons:</a:t>
            </a:r>
            <a:r>
              <a:rPr lang="en-US" b="0" i="0" dirty="0">
                <a:solidFill>
                  <a:srgbClr val="1C1E21"/>
                </a:solidFill>
                <a:effectLst/>
                <a:latin typeface="system-ui"/>
              </a:rPr>
              <a:t> Most LLMs have a context length, and for large documents (or many documents) this will not work as it will result in a prompt larger than the context length.</a:t>
            </a:r>
          </a:p>
          <a:p>
            <a:br>
              <a:rPr lang="en-US" dirty="0"/>
            </a:br>
            <a:endParaRPr lang="en-US" b="0" i="0" dirty="0">
              <a:solidFill>
                <a:schemeClr val="tx1"/>
              </a:solidFill>
              <a:effectLst/>
              <a:latin typeface="Calibri" panose="020F0502020204030204" pitchFamily="34" charset="0"/>
              <a:cs typeface="Calibri" panose="020F0502020204030204" pitchFamily="34" charset="0"/>
            </a:endParaRPr>
          </a:p>
          <a:p>
            <a:br>
              <a:rPr lang="en-US" dirty="0"/>
            </a:br>
            <a:endParaRPr lang="en-US" dirty="0"/>
          </a:p>
        </p:txBody>
      </p:sp>
    </p:spTree>
    <p:extLst>
      <p:ext uri="{BB962C8B-B14F-4D97-AF65-F5344CB8AC3E}">
        <p14:creationId xmlns:p14="http://schemas.microsoft.com/office/powerpoint/2010/main" val="4195973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308794" y="242559"/>
            <a:ext cx="5991900" cy="677078"/>
          </a:xfrm>
          <a:prstGeom prst="rect">
            <a:avLst/>
          </a:prstGeom>
          <a:noFill/>
          <a:ln>
            <a:noFill/>
          </a:ln>
        </p:spPr>
        <p:txBody>
          <a:bodyPr spcFirstLastPara="1" wrap="square" lIns="91425" tIns="91425" rIns="91425" bIns="91425" anchor="t" anchorCtr="0">
            <a:spAutoFit/>
          </a:bodyPr>
          <a:lstStyle/>
          <a:p>
            <a:r>
              <a:rPr lang="en-US" sz="3200" b="1" dirty="0"/>
              <a:t>Chain Types: Refine</a:t>
            </a:r>
            <a:endParaRPr lang="en-US" dirty="0"/>
          </a:p>
        </p:txBody>
      </p:sp>
      <p:sp>
        <p:nvSpPr>
          <p:cNvPr id="6" name="TextBox 5">
            <a:extLst>
              <a:ext uri="{FF2B5EF4-FFF2-40B4-BE49-F238E27FC236}">
                <a16:creationId xmlns:a16="http://schemas.microsoft.com/office/drawing/2014/main" id="{7AEB431A-6704-F0FF-3425-AEB57C6A102A}"/>
              </a:ext>
            </a:extLst>
          </p:cNvPr>
          <p:cNvSpPr txBox="1"/>
          <p:nvPr/>
        </p:nvSpPr>
        <p:spPr>
          <a:xfrm>
            <a:off x="132918" y="885802"/>
            <a:ext cx="8336711" cy="2893100"/>
          </a:xfrm>
          <a:prstGeom prst="rect">
            <a:avLst/>
          </a:prstGeom>
          <a:noFill/>
        </p:spPr>
        <p:txBody>
          <a:bodyPr wrap="square">
            <a:spAutoFit/>
          </a:bodyPr>
          <a:lstStyle/>
          <a:p>
            <a:pPr algn="l"/>
            <a:r>
              <a:rPr lang="en-US" b="0" i="0" dirty="0">
                <a:solidFill>
                  <a:schemeClr val="tx1"/>
                </a:solidFill>
                <a:effectLst/>
                <a:latin typeface="Calibri" panose="020F0502020204030204" pitchFamily="34" charset="0"/>
                <a:cs typeface="Calibri" panose="020F0502020204030204" pitchFamily="34" charset="0"/>
              </a:rPr>
              <a:t>Constructs a response by looping over the input documents and iteratively updating its answer. </a:t>
            </a:r>
          </a:p>
          <a:p>
            <a:pPr algn="l"/>
            <a:endParaRPr lang="en-US" dirty="0">
              <a:solidFill>
                <a:schemeClr val="tx1"/>
              </a:solidFill>
              <a:latin typeface="Calibri" panose="020F0502020204030204" pitchFamily="34" charset="0"/>
              <a:cs typeface="Calibri" panose="020F0502020204030204" pitchFamily="34" charset="0"/>
            </a:endParaRPr>
          </a:p>
          <a:p>
            <a:pPr algn="l"/>
            <a:r>
              <a:rPr lang="en-US" b="0" i="0" dirty="0">
                <a:solidFill>
                  <a:schemeClr val="tx1"/>
                </a:solidFill>
                <a:effectLst/>
                <a:latin typeface="Calibri" panose="020F0502020204030204" pitchFamily="34" charset="0"/>
                <a:cs typeface="Calibri" panose="020F0502020204030204" pitchFamily="34" charset="0"/>
              </a:rPr>
              <a:t>For Each document, it passes all non-document inputs, the current document, and the latest intermediate response to an LLM chain to get a new solution.</a:t>
            </a:r>
          </a:p>
          <a:p>
            <a:pPr algn="l"/>
            <a:endParaRPr lang="en-US" dirty="0">
              <a:solidFill>
                <a:schemeClr val="tx1"/>
              </a:solidFill>
              <a:latin typeface="Calibri" panose="020F0502020204030204" pitchFamily="34" charset="0"/>
              <a:cs typeface="Calibri" panose="020F0502020204030204" pitchFamily="34" charset="0"/>
            </a:endParaRPr>
          </a:p>
          <a:p>
            <a:pPr algn="l"/>
            <a:r>
              <a:rPr lang="en-US" b="1" i="0" dirty="0">
                <a:solidFill>
                  <a:schemeClr val="tx1"/>
                </a:solidFill>
                <a:effectLst/>
                <a:latin typeface="Calibri" panose="020F0502020204030204" pitchFamily="34" charset="0"/>
                <a:cs typeface="Calibri" panose="020F0502020204030204" pitchFamily="34" charset="0"/>
              </a:rPr>
              <a:t>Pros:</a:t>
            </a:r>
            <a:r>
              <a:rPr lang="en-US" b="0" i="0" dirty="0">
                <a:solidFill>
                  <a:schemeClr val="tx1"/>
                </a:solidFill>
                <a:effectLst/>
                <a:latin typeface="Calibri" panose="020F0502020204030204" pitchFamily="34" charset="0"/>
                <a:cs typeface="Calibri" panose="020F0502020204030204" pitchFamily="34" charset="0"/>
              </a:rPr>
              <a:t> Can scale to more significant documents (and more documents) than </a:t>
            </a:r>
            <a:r>
              <a:rPr lang="en-US" b="0" i="0" dirty="0" err="1">
                <a:solidFill>
                  <a:schemeClr val="tx1"/>
                </a:solidFill>
                <a:effectLst/>
                <a:latin typeface="Calibri" panose="020F0502020204030204" pitchFamily="34" charset="0"/>
                <a:cs typeface="Calibri" panose="020F0502020204030204" pitchFamily="34" charset="0"/>
              </a:rPr>
              <a:t>StuffDocumentsChain</a:t>
            </a:r>
            <a:r>
              <a:rPr lang="en-US" b="0" i="0" dirty="0">
                <a:solidFill>
                  <a:schemeClr val="tx1"/>
                </a:solidFill>
                <a:effectLst/>
                <a:latin typeface="Calibri" panose="020F0502020204030204" pitchFamily="34" charset="0"/>
                <a:cs typeface="Calibri" panose="020F0502020204030204" pitchFamily="34" charset="0"/>
              </a:rPr>
              <a:t>. The calls to the LLM on individual records are independent and can therefore be parallelized.</a:t>
            </a:r>
          </a:p>
          <a:p>
            <a:pPr algn="l"/>
            <a:endParaRPr lang="en-US" b="0" i="0" dirty="0">
              <a:solidFill>
                <a:schemeClr val="tx1"/>
              </a:solidFill>
              <a:effectLst/>
              <a:latin typeface="Calibri" panose="020F0502020204030204" pitchFamily="34" charset="0"/>
              <a:cs typeface="Calibri" panose="020F0502020204030204" pitchFamily="34" charset="0"/>
            </a:endParaRPr>
          </a:p>
          <a:p>
            <a:pPr algn="l"/>
            <a:r>
              <a:rPr lang="en-US" b="1" i="0" dirty="0">
                <a:solidFill>
                  <a:schemeClr val="tx1"/>
                </a:solidFill>
                <a:effectLst/>
                <a:latin typeface="Calibri" panose="020F0502020204030204" pitchFamily="34" charset="0"/>
                <a:cs typeface="Calibri" panose="020F0502020204030204" pitchFamily="34" charset="0"/>
              </a:rPr>
              <a:t>Cons:</a:t>
            </a:r>
            <a:r>
              <a:rPr lang="en-US" b="0" i="0" dirty="0">
                <a:solidFill>
                  <a:schemeClr val="tx1"/>
                </a:solidFill>
                <a:effectLst/>
                <a:latin typeface="Calibri" panose="020F0502020204030204" pitchFamily="34" charset="0"/>
                <a:cs typeface="Calibri" panose="020F0502020204030204" pitchFamily="34" charset="0"/>
              </a:rPr>
              <a:t> Requires many more calls to the LLM than </a:t>
            </a:r>
            <a:r>
              <a:rPr lang="en-US" b="0" i="0" dirty="0" err="1">
                <a:solidFill>
                  <a:schemeClr val="tx1"/>
                </a:solidFill>
                <a:effectLst/>
                <a:latin typeface="Calibri" panose="020F0502020204030204" pitchFamily="34" charset="0"/>
                <a:cs typeface="Calibri" panose="020F0502020204030204" pitchFamily="34" charset="0"/>
              </a:rPr>
              <a:t>StuffDocumentsChain</a:t>
            </a:r>
            <a:r>
              <a:rPr lang="en-US" b="0" i="0" dirty="0">
                <a:solidFill>
                  <a:schemeClr val="tx1"/>
                </a:solidFill>
                <a:effectLst/>
                <a:latin typeface="Calibri" panose="020F0502020204030204" pitchFamily="34" charset="0"/>
                <a:cs typeface="Calibri" panose="020F0502020204030204" pitchFamily="34" charset="0"/>
              </a:rPr>
              <a:t>. Loses some information during the final combined call.</a:t>
            </a:r>
          </a:p>
          <a:p>
            <a:pPr algn="l"/>
            <a:endParaRPr lang="en-US" b="0" i="0" dirty="0">
              <a:solidFill>
                <a:schemeClr val="tx1"/>
              </a:solidFill>
              <a:effectLst/>
              <a:latin typeface="Calibri" panose="020F0502020204030204" pitchFamily="34" charset="0"/>
              <a:cs typeface="Calibri" panose="020F0502020204030204" pitchFamily="34" charset="0"/>
            </a:endParaRPr>
          </a:p>
          <a:p>
            <a:br>
              <a:rPr lang="en-US" dirty="0">
                <a:solidFill>
                  <a:schemeClr val="tx1"/>
                </a:solidFill>
                <a:latin typeface="Calibri" panose="020F0502020204030204" pitchFamily="34" charset="0"/>
                <a:cs typeface="Calibri" panose="020F0502020204030204" pitchFamily="34" charset="0"/>
              </a:rPr>
            </a:br>
            <a:endParaRPr lang="en-US" dirty="0">
              <a:solidFill>
                <a:schemeClr val="tx1"/>
              </a:solidFill>
              <a:latin typeface="Calibri" panose="020F0502020204030204" pitchFamily="34" charset="0"/>
              <a:cs typeface="Calibri" panose="020F0502020204030204" pitchFamily="34" charset="0"/>
            </a:endParaRPr>
          </a:p>
        </p:txBody>
      </p:sp>
      <p:pic>
        <p:nvPicPr>
          <p:cNvPr id="3074" name="Picture 2" descr="refine_diagram">
            <a:extLst>
              <a:ext uri="{FF2B5EF4-FFF2-40B4-BE49-F238E27FC236}">
                <a16:creationId xmlns:a16="http://schemas.microsoft.com/office/drawing/2014/main" id="{4000D26C-36BE-C041-1085-3DD3D1870E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31662" y="2942375"/>
            <a:ext cx="6100638" cy="24916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10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308794" y="242559"/>
            <a:ext cx="5991900" cy="677078"/>
          </a:xfrm>
          <a:prstGeom prst="rect">
            <a:avLst/>
          </a:prstGeom>
          <a:noFill/>
          <a:ln>
            <a:noFill/>
          </a:ln>
        </p:spPr>
        <p:txBody>
          <a:bodyPr spcFirstLastPara="1" wrap="square" lIns="91425" tIns="91425" rIns="91425" bIns="91425" anchor="t" anchorCtr="0">
            <a:spAutoFit/>
          </a:bodyPr>
          <a:lstStyle/>
          <a:p>
            <a:r>
              <a:rPr lang="en-US" sz="3200" b="1" dirty="0"/>
              <a:t>Chain Types: Map Reduce</a:t>
            </a:r>
            <a:endParaRPr lang="en-US" dirty="0"/>
          </a:p>
        </p:txBody>
      </p:sp>
      <p:sp>
        <p:nvSpPr>
          <p:cNvPr id="6" name="TextBox 5">
            <a:extLst>
              <a:ext uri="{FF2B5EF4-FFF2-40B4-BE49-F238E27FC236}">
                <a16:creationId xmlns:a16="http://schemas.microsoft.com/office/drawing/2014/main" id="{7AEB431A-6704-F0FF-3425-AEB57C6A102A}"/>
              </a:ext>
            </a:extLst>
          </p:cNvPr>
          <p:cNvSpPr txBox="1"/>
          <p:nvPr/>
        </p:nvSpPr>
        <p:spPr>
          <a:xfrm>
            <a:off x="183064" y="911034"/>
            <a:ext cx="8183696" cy="2893100"/>
          </a:xfrm>
          <a:prstGeom prst="rect">
            <a:avLst/>
          </a:prstGeom>
          <a:noFill/>
        </p:spPr>
        <p:txBody>
          <a:bodyPr wrap="square">
            <a:spAutoFit/>
          </a:bodyPr>
          <a:lstStyle/>
          <a:p>
            <a:pPr marL="285750" indent="-285750" algn="l">
              <a:buFont typeface="Arial" panose="020B0604020202020204" pitchFamily="34" charset="0"/>
              <a:buChar char="•"/>
            </a:pPr>
            <a:r>
              <a:rPr lang="en-US" b="0" i="0" dirty="0">
                <a:solidFill>
                  <a:schemeClr val="tx1"/>
                </a:solidFill>
                <a:effectLst/>
                <a:latin typeface="Calibri" panose="020F0502020204030204" pitchFamily="34" charset="0"/>
                <a:cs typeface="Calibri" panose="020F0502020204030204" pitchFamily="34" charset="0"/>
              </a:rPr>
              <a:t>first applies an LLM chain to each document individually (the Map step), treating the chain output as a new document.</a:t>
            </a:r>
          </a:p>
          <a:p>
            <a:pPr marL="285750" indent="-285750" algn="l">
              <a:buFont typeface="Arial" panose="020B0604020202020204" pitchFamily="34" charset="0"/>
              <a:buChar char="•"/>
            </a:pPr>
            <a:r>
              <a:rPr lang="en-US" b="0" i="0" dirty="0">
                <a:solidFill>
                  <a:schemeClr val="tx1"/>
                </a:solidFill>
                <a:effectLst/>
                <a:latin typeface="Calibri" panose="020F0502020204030204" pitchFamily="34" charset="0"/>
                <a:cs typeface="Calibri" panose="020F0502020204030204" pitchFamily="34" charset="0"/>
              </a:rPr>
              <a:t> It then passes all the new documents to a separate combined documents chain to get a single output (the Reduce step)</a:t>
            </a:r>
          </a:p>
          <a:p>
            <a:pPr marL="285750" indent="-285750" algn="l">
              <a:buFont typeface="Arial" panose="020B0604020202020204" pitchFamily="34" charset="0"/>
              <a:buChar char="•"/>
            </a:pPr>
            <a:endParaRPr lang="en-US" dirty="0">
              <a:solidFill>
                <a:schemeClr val="tx1"/>
              </a:solidFill>
              <a:latin typeface="Calibri" panose="020F0502020204030204" pitchFamily="34" charset="0"/>
              <a:cs typeface="Calibri" panose="020F0502020204030204" pitchFamily="34" charset="0"/>
            </a:endParaRPr>
          </a:p>
          <a:p>
            <a:pPr algn="l"/>
            <a:r>
              <a:rPr lang="en-US" b="1" i="0" dirty="0">
                <a:solidFill>
                  <a:srgbClr val="1C1E21"/>
                </a:solidFill>
                <a:effectLst/>
                <a:latin typeface="system-ui"/>
              </a:rPr>
              <a:t>Pros:</a:t>
            </a:r>
            <a:r>
              <a:rPr lang="en-US" b="0" i="0" dirty="0">
                <a:solidFill>
                  <a:srgbClr val="1C1E21"/>
                </a:solidFill>
                <a:effectLst/>
                <a:latin typeface="system-ui"/>
              </a:rPr>
              <a:t> Can scale to more significant documents (and more documents) than </a:t>
            </a:r>
            <a:r>
              <a:rPr lang="en-US" b="0" i="0" dirty="0" err="1">
                <a:solidFill>
                  <a:srgbClr val="1C1E21"/>
                </a:solidFill>
                <a:effectLst/>
                <a:latin typeface="system-ui"/>
              </a:rPr>
              <a:t>StuffDocumentsChain</a:t>
            </a:r>
            <a:r>
              <a:rPr lang="en-US" b="0" i="0" dirty="0">
                <a:solidFill>
                  <a:srgbClr val="1C1E21"/>
                </a:solidFill>
                <a:effectLst/>
                <a:latin typeface="system-ui"/>
              </a:rPr>
              <a:t>. The calls to the LLM on individual documents are independent and can therefore be parallelized.</a:t>
            </a:r>
          </a:p>
          <a:p>
            <a:pPr algn="l"/>
            <a:endParaRPr lang="en-US" b="0" i="0" dirty="0">
              <a:solidFill>
                <a:srgbClr val="1C1E21"/>
              </a:solidFill>
              <a:effectLst/>
              <a:latin typeface="system-ui"/>
            </a:endParaRPr>
          </a:p>
          <a:p>
            <a:pPr algn="l"/>
            <a:r>
              <a:rPr lang="en-US" b="1" i="0" dirty="0">
                <a:solidFill>
                  <a:srgbClr val="1C1E21"/>
                </a:solidFill>
                <a:effectLst/>
                <a:latin typeface="system-ui"/>
              </a:rPr>
              <a:t>Cons:</a:t>
            </a:r>
            <a:r>
              <a:rPr lang="en-US" b="0" i="0" dirty="0">
                <a:solidFill>
                  <a:srgbClr val="1C1E21"/>
                </a:solidFill>
                <a:effectLst/>
                <a:latin typeface="system-ui"/>
              </a:rPr>
              <a:t> Requires many more calls to the LLM than </a:t>
            </a:r>
            <a:r>
              <a:rPr lang="en-US" b="0" i="0" dirty="0" err="1">
                <a:solidFill>
                  <a:srgbClr val="1C1E21"/>
                </a:solidFill>
                <a:effectLst/>
                <a:latin typeface="system-ui"/>
              </a:rPr>
              <a:t>StuffDocumentsChain</a:t>
            </a:r>
            <a:r>
              <a:rPr lang="en-US" b="0" i="0" dirty="0">
                <a:solidFill>
                  <a:srgbClr val="1C1E21"/>
                </a:solidFill>
                <a:effectLst/>
                <a:latin typeface="system-ui"/>
              </a:rPr>
              <a:t>. Loses some information during the final combined call.</a:t>
            </a:r>
          </a:p>
          <a:p>
            <a:br>
              <a:rPr lang="en-US" dirty="0"/>
            </a:br>
            <a:br>
              <a:rPr lang="en-US" dirty="0">
                <a:solidFill>
                  <a:schemeClr val="tx1"/>
                </a:solidFill>
                <a:latin typeface="Calibri" panose="020F0502020204030204" pitchFamily="34" charset="0"/>
                <a:cs typeface="Calibri" panose="020F0502020204030204" pitchFamily="34" charset="0"/>
              </a:rPr>
            </a:br>
            <a:endParaRPr lang="en-US" dirty="0">
              <a:solidFill>
                <a:schemeClr val="tx1"/>
              </a:solidFill>
              <a:latin typeface="Calibri" panose="020F0502020204030204" pitchFamily="34" charset="0"/>
              <a:cs typeface="Calibri" panose="020F0502020204030204" pitchFamily="34" charset="0"/>
            </a:endParaRPr>
          </a:p>
        </p:txBody>
      </p:sp>
      <p:pic>
        <p:nvPicPr>
          <p:cNvPr id="5122" name="Picture 2" descr="map_reduce_diagram">
            <a:extLst>
              <a:ext uri="{FF2B5EF4-FFF2-40B4-BE49-F238E27FC236}">
                <a16:creationId xmlns:a16="http://schemas.microsoft.com/office/drawing/2014/main" id="{EB7B7D0B-2C30-D68E-3C5F-9ED35243FD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94841" y="3005959"/>
            <a:ext cx="5566095" cy="23295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3579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308794" y="242559"/>
            <a:ext cx="5991900" cy="677078"/>
          </a:xfrm>
          <a:prstGeom prst="rect">
            <a:avLst/>
          </a:prstGeom>
          <a:noFill/>
          <a:ln>
            <a:noFill/>
          </a:ln>
        </p:spPr>
        <p:txBody>
          <a:bodyPr spcFirstLastPara="1" wrap="square" lIns="91425" tIns="91425" rIns="91425" bIns="91425" anchor="t" anchorCtr="0">
            <a:spAutoFit/>
          </a:bodyPr>
          <a:lstStyle/>
          <a:p>
            <a:r>
              <a:rPr lang="en-US" sz="3200" b="1" dirty="0"/>
              <a:t>Chain Types: Map </a:t>
            </a:r>
            <a:r>
              <a:rPr lang="en-US" sz="3200" b="1" dirty="0" err="1"/>
              <a:t>Rerank</a:t>
            </a:r>
            <a:endParaRPr lang="en-US" dirty="0"/>
          </a:p>
        </p:txBody>
      </p:sp>
      <p:sp>
        <p:nvSpPr>
          <p:cNvPr id="6" name="TextBox 5">
            <a:extLst>
              <a:ext uri="{FF2B5EF4-FFF2-40B4-BE49-F238E27FC236}">
                <a16:creationId xmlns:a16="http://schemas.microsoft.com/office/drawing/2014/main" id="{7AEB431A-6704-F0FF-3425-AEB57C6A102A}"/>
              </a:ext>
            </a:extLst>
          </p:cNvPr>
          <p:cNvSpPr txBox="1"/>
          <p:nvPr/>
        </p:nvSpPr>
        <p:spPr>
          <a:xfrm>
            <a:off x="308794" y="1054387"/>
            <a:ext cx="8520600" cy="2246769"/>
          </a:xfrm>
          <a:prstGeom prst="rect">
            <a:avLst/>
          </a:prstGeom>
          <a:noFill/>
        </p:spPr>
        <p:txBody>
          <a:bodyPr wrap="square">
            <a:spAutoFit/>
          </a:bodyPr>
          <a:lstStyle/>
          <a:p>
            <a:pPr marL="285750" indent="-285750" algn="l">
              <a:buFont typeface="Arial" panose="020B0604020202020204" pitchFamily="34" charset="0"/>
              <a:buChar char="•"/>
            </a:pPr>
            <a:r>
              <a:rPr lang="en-US" b="0" i="0" dirty="0">
                <a:solidFill>
                  <a:schemeClr val="tx1"/>
                </a:solidFill>
                <a:effectLst/>
                <a:latin typeface="Calibri" panose="020F0502020204030204" pitchFamily="34" charset="0"/>
                <a:cs typeface="Calibri" panose="020F0502020204030204" pitchFamily="34" charset="0"/>
              </a:rPr>
              <a:t> Runs an initial prompt on each document, that not only tries to complete a task but also gives a score for how certain it is in its answer. The highest scoring response is returned.</a:t>
            </a:r>
          </a:p>
          <a:p>
            <a:pPr marL="285750" indent="-285750" algn="l">
              <a:buFont typeface="Arial" panose="020B0604020202020204" pitchFamily="34" charset="0"/>
              <a:buChar char="•"/>
            </a:pPr>
            <a:endParaRPr lang="en-US" dirty="0">
              <a:solidFill>
                <a:schemeClr val="tx1"/>
              </a:solidFill>
              <a:latin typeface="Calibri" panose="020F0502020204030204" pitchFamily="34" charset="0"/>
              <a:cs typeface="Calibri" panose="020F0502020204030204" pitchFamily="34" charset="0"/>
            </a:endParaRPr>
          </a:p>
          <a:p>
            <a:pPr algn="l"/>
            <a:r>
              <a:rPr lang="en-US" b="1" i="0" dirty="0">
                <a:solidFill>
                  <a:srgbClr val="1C1E21"/>
                </a:solidFill>
                <a:effectLst/>
                <a:latin typeface="Calibri" panose="020F0502020204030204" pitchFamily="34" charset="0"/>
                <a:cs typeface="Calibri" panose="020F0502020204030204" pitchFamily="34" charset="0"/>
              </a:rPr>
              <a:t>Pros:</a:t>
            </a:r>
            <a:r>
              <a:rPr lang="en-US" b="0" i="0" dirty="0">
                <a:solidFill>
                  <a:srgbClr val="1C1E21"/>
                </a:solidFill>
                <a:effectLst/>
                <a:latin typeface="Calibri" panose="020F0502020204030204" pitchFamily="34" charset="0"/>
                <a:cs typeface="Calibri" panose="020F0502020204030204" pitchFamily="34" charset="0"/>
              </a:rPr>
              <a:t> Similar pros as </a:t>
            </a:r>
            <a:r>
              <a:rPr lang="en-US" b="0" i="0" dirty="0" err="1">
                <a:solidFill>
                  <a:srgbClr val="1C1E21"/>
                </a:solidFill>
                <a:effectLst/>
                <a:latin typeface="Calibri" panose="020F0502020204030204" pitchFamily="34" charset="0"/>
                <a:cs typeface="Calibri" panose="020F0502020204030204" pitchFamily="34" charset="0"/>
              </a:rPr>
              <a:t>MapReduceDocumentsChain</a:t>
            </a:r>
            <a:r>
              <a:rPr lang="en-US" b="0" i="0" dirty="0">
                <a:solidFill>
                  <a:srgbClr val="1C1E21"/>
                </a:solidFill>
                <a:effectLst/>
                <a:latin typeface="Calibri" panose="020F0502020204030204" pitchFamily="34" charset="0"/>
                <a:cs typeface="Calibri" panose="020F0502020204030204" pitchFamily="34" charset="0"/>
              </a:rPr>
              <a:t>. Requires fewer calls, compared to </a:t>
            </a:r>
            <a:r>
              <a:rPr lang="en-US" b="0" i="0" dirty="0" err="1">
                <a:solidFill>
                  <a:srgbClr val="1C1E21"/>
                </a:solidFill>
                <a:effectLst/>
                <a:latin typeface="Calibri" panose="020F0502020204030204" pitchFamily="34" charset="0"/>
                <a:cs typeface="Calibri" panose="020F0502020204030204" pitchFamily="34" charset="0"/>
              </a:rPr>
              <a:t>MapReduceDocumentsChain</a:t>
            </a:r>
            <a:r>
              <a:rPr lang="en-US" b="0" i="0" dirty="0">
                <a:solidFill>
                  <a:srgbClr val="1C1E21"/>
                </a:solidFill>
                <a:effectLst/>
                <a:latin typeface="Calibri" panose="020F0502020204030204" pitchFamily="34" charset="0"/>
                <a:cs typeface="Calibri" panose="020F0502020204030204" pitchFamily="34" charset="0"/>
              </a:rPr>
              <a:t>.</a:t>
            </a:r>
          </a:p>
          <a:p>
            <a:pPr algn="l"/>
            <a:endParaRPr lang="en-US" b="0" i="0" dirty="0">
              <a:solidFill>
                <a:srgbClr val="1C1E21"/>
              </a:solidFill>
              <a:effectLst/>
              <a:latin typeface="Calibri" panose="020F0502020204030204" pitchFamily="34" charset="0"/>
              <a:cs typeface="Calibri" panose="020F0502020204030204" pitchFamily="34" charset="0"/>
            </a:endParaRPr>
          </a:p>
          <a:p>
            <a:pPr algn="l"/>
            <a:r>
              <a:rPr lang="en-US" b="1" i="0" dirty="0">
                <a:solidFill>
                  <a:srgbClr val="1C1E21"/>
                </a:solidFill>
                <a:effectLst/>
                <a:latin typeface="Calibri" panose="020F0502020204030204" pitchFamily="34" charset="0"/>
                <a:cs typeface="Calibri" panose="020F0502020204030204" pitchFamily="34" charset="0"/>
              </a:rPr>
              <a:t>Cons:</a:t>
            </a:r>
            <a:r>
              <a:rPr lang="en-US" b="0" i="0" dirty="0">
                <a:solidFill>
                  <a:srgbClr val="1C1E21"/>
                </a:solidFill>
                <a:effectLst/>
                <a:latin typeface="Calibri" panose="020F0502020204030204" pitchFamily="34" charset="0"/>
                <a:cs typeface="Calibri" panose="020F0502020204030204" pitchFamily="34" charset="0"/>
              </a:rPr>
              <a:t> Cannot combine information between documents. This means it is most useful when you expect there to be a single simple answer in a single document.</a:t>
            </a:r>
          </a:p>
          <a:p>
            <a:pPr marL="285750" indent="-285750" algn="l">
              <a:buFont typeface="Arial" panose="020B0604020202020204" pitchFamily="34" charset="0"/>
              <a:buChar char="•"/>
            </a:pPr>
            <a:endParaRPr lang="en-US" b="0" i="0" dirty="0">
              <a:solidFill>
                <a:schemeClr val="tx1"/>
              </a:solidFill>
              <a:effectLst/>
              <a:latin typeface="Calibri" panose="020F0502020204030204" pitchFamily="34" charset="0"/>
              <a:cs typeface="Calibri" panose="020F0502020204030204" pitchFamily="34" charset="0"/>
            </a:endParaRPr>
          </a:p>
          <a:p>
            <a:pPr algn="l"/>
            <a:br>
              <a:rPr lang="en-US" dirty="0">
                <a:solidFill>
                  <a:schemeClr val="tx1"/>
                </a:solidFill>
                <a:latin typeface="Calibri" panose="020F0502020204030204" pitchFamily="34" charset="0"/>
                <a:cs typeface="Calibri" panose="020F0502020204030204" pitchFamily="34" charset="0"/>
              </a:rPr>
            </a:br>
            <a:endParaRPr lang="en-US" dirty="0">
              <a:solidFill>
                <a:schemeClr val="tx1"/>
              </a:solidFill>
              <a:latin typeface="Calibri" panose="020F0502020204030204" pitchFamily="34" charset="0"/>
              <a:cs typeface="Calibri" panose="020F0502020204030204" pitchFamily="34" charset="0"/>
            </a:endParaRPr>
          </a:p>
        </p:txBody>
      </p:sp>
      <p:pic>
        <p:nvPicPr>
          <p:cNvPr id="7170" name="Picture 2" descr="map_rerank_diagram">
            <a:extLst>
              <a:ext uri="{FF2B5EF4-FFF2-40B4-BE49-F238E27FC236}">
                <a16:creationId xmlns:a16="http://schemas.microsoft.com/office/drawing/2014/main" id="{6C24EAC3-6364-5C03-064B-6D3E15507F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888" y="2635333"/>
            <a:ext cx="7310462" cy="25993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5245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59200" y="236086"/>
            <a:ext cx="5991900" cy="553968"/>
          </a:xfrm>
          <a:prstGeom prst="rect">
            <a:avLst/>
          </a:prstGeom>
          <a:noFill/>
          <a:ln>
            <a:noFill/>
          </a:ln>
        </p:spPr>
        <p:txBody>
          <a:bodyPr spcFirstLastPara="1" wrap="square" lIns="91425" tIns="91425" rIns="91425" bIns="91425" anchor="t" anchorCtr="0">
            <a:spAutoFit/>
          </a:bodyPr>
          <a:lstStyle/>
          <a:p>
            <a:r>
              <a:rPr lang="en" sz="2400">
                <a:latin typeface="+mj-lt"/>
                <a:cs typeface="Poppins SemiBold"/>
              </a:rPr>
              <a:t>Icebreaker</a:t>
            </a:r>
            <a:endParaRPr lang="en-US"/>
          </a:p>
        </p:txBody>
      </p:sp>
      <p:pic>
        <p:nvPicPr>
          <p:cNvPr id="5122" name="Picture 2">
            <a:extLst>
              <a:ext uri="{FF2B5EF4-FFF2-40B4-BE49-F238E27FC236}">
                <a16:creationId xmlns:a16="http://schemas.microsoft.com/office/drawing/2014/main" id="{57DCD33D-D624-10C5-4FDD-0B02FAD6AD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91497" y="1194046"/>
            <a:ext cx="2187639" cy="1311369"/>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76;p15">
            <a:extLst>
              <a:ext uri="{FF2B5EF4-FFF2-40B4-BE49-F238E27FC236}">
                <a16:creationId xmlns:a16="http://schemas.microsoft.com/office/drawing/2014/main" id="{334B9CA0-4CCA-FB98-A8EF-4BF001EACF84}"/>
              </a:ext>
            </a:extLst>
          </p:cNvPr>
          <p:cNvSpPr txBox="1"/>
          <p:nvPr/>
        </p:nvSpPr>
        <p:spPr>
          <a:xfrm>
            <a:off x="368328" y="993962"/>
            <a:ext cx="5812962" cy="1046410"/>
          </a:xfrm>
          <a:prstGeom prst="rect">
            <a:avLst/>
          </a:prstGeom>
          <a:noFill/>
          <a:ln>
            <a:noFill/>
          </a:ln>
        </p:spPr>
        <p:txBody>
          <a:bodyPr spcFirstLastPara="1" wrap="square" lIns="91425" tIns="91425" rIns="91425" bIns="91425" anchor="t" anchorCtr="0">
            <a:spAutoFit/>
          </a:bodyPr>
          <a:lstStyle/>
          <a:p>
            <a:r>
              <a:rPr lang="en-US" b="0" i="0" dirty="0">
                <a:solidFill>
                  <a:srgbClr val="374151"/>
                </a:solidFill>
                <a:effectLst/>
                <a:latin typeface="Söhne"/>
              </a:rPr>
              <a:t>Ice Breaker:</a:t>
            </a:r>
            <a:r>
              <a:rPr lang="en-US" dirty="0">
                <a:solidFill>
                  <a:srgbClr val="374151"/>
                </a:solidFill>
                <a:latin typeface="Söhne"/>
              </a:rPr>
              <a:t> </a:t>
            </a:r>
            <a:endParaRPr lang="en-US" b="0" i="0" dirty="0">
              <a:solidFill>
                <a:srgbClr val="374151"/>
              </a:solidFill>
              <a:effectLst/>
              <a:latin typeface="Söhne"/>
            </a:endParaRPr>
          </a:p>
          <a:p>
            <a:pPr lvl="0" algn="l" rtl="0">
              <a:spcBef>
                <a:spcPts val="0"/>
              </a:spcBef>
              <a:spcAft>
                <a:spcPts val="0"/>
              </a:spcAft>
              <a:buClr>
                <a:schemeClr val="dk1"/>
              </a:buClr>
              <a:buSzPts val="1400"/>
            </a:pPr>
            <a:endParaRPr lang="en-US" dirty="0">
              <a:solidFill>
                <a:schemeClr val="dk1"/>
              </a:solidFill>
              <a:latin typeface="Poppins"/>
              <a:ea typeface="Poppins"/>
              <a:cs typeface="Poppins"/>
              <a:sym typeface="Poppins"/>
            </a:endParaRPr>
          </a:p>
          <a:p>
            <a:pPr lvl="0" algn="l" rtl="0">
              <a:spcBef>
                <a:spcPts val="0"/>
              </a:spcBef>
              <a:spcAft>
                <a:spcPts val="0"/>
              </a:spcAft>
              <a:buClr>
                <a:schemeClr val="dk1"/>
              </a:buClr>
              <a:buSzPts val="1400"/>
            </a:pPr>
            <a:r>
              <a:rPr lang="en-US" dirty="0">
                <a:solidFill>
                  <a:schemeClr val="dk1"/>
                </a:solidFill>
                <a:latin typeface="Poppins"/>
                <a:ea typeface="Poppins"/>
                <a:cs typeface="Poppins"/>
                <a:sym typeface="Poppins"/>
              </a:rPr>
              <a:t>Raise your hand if your organization is using Search</a:t>
            </a:r>
          </a:p>
          <a:p>
            <a:pPr lvl="0" algn="l" rtl="0">
              <a:spcBef>
                <a:spcPts val="0"/>
              </a:spcBef>
              <a:spcAft>
                <a:spcPts val="0"/>
              </a:spcAft>
              <a:buClr>
                <a:schemeClr val="dk1"/>
              </a:buClr>
              <a:buSzPts val="1400"/>
            </a:pPr>
            <a:r>
              <a:rPr lang="en-US" dirty="0">
                <a:solidFill>
                  <a:schemeClr val="dk1"/>
                </a:solidFill>
                <a:latin typeface="Poppins"/>
                <a:ea typeface="Poppins"/>
                <a:cs typeface="Poppins"/>
                <a:sym typeface="Poppins"/>
              </a:rPr>
              <a:t>In some way?</a:t>
            </a:r>
            <a:endParaRPr lang="en-US" dirty="0">
              <a:solidFill>
                <a:schemeClr val="dk1"/>
              </a:solidFill>
              <a:latin typeface="Poppins"/>
              <a:ea typeface="Poppins"/>
              <a:cs typeface="Poppins"/>
            </a:endParaRPr>
          </a:p>
        </p:txBody>
      </p:sp>
      <p:sp>
        <p:nvSpPr>
          <p:cNvPr id="3" name="Google Shape;76;p15">
            <a:extLst>
              <a:ext uri="{FF2B5EF4-FFF2-40B4-BE49-F238E27FC236}">
                <a16:creationId xmlns:a16="http://schemas.microsoft.com/office/drawing/2014/main" id="{452FE8BE-1A04-D8AE-C04B-7DC1AA135C87}"/>
              </a:ext>
            </a:extLst>
          </p:cNvPr>
          <p:cNvSpPr txBox="1"/>
          <p:nvPr/>
        </p:nvSpPr>
        <p:spPr>
          <a:xfrm>
            <a:off x="2313493" y="2709323"/>
            <a:ext cx="5812962" cy="1046410"/>
          </a:xfrm>
          <a:prstGeom prst="rect">
            <a:avLst/>
          </a:prstGeom>
          <a:noFill/>
          <a:ln>
            <a:noFill/>
          </a:ln>
        </p:spPr>
        <p:txBody>
          <a:bodyPr spcFirstLastPara="1" wrap="square" lIns="91425" tIns="91425" rIns="91425" bIns="91425" anchor="t" anchorCtr="0">
            <a:spAutoFit/>
          </a:bodyPr>
          <a:lstStyle/>
          <a:p>
            <a:r>
              <a:rPr lang="en-US" b="0" i="0" dirty="0">
                <a:solidFill>
                  <a:srgbClr val="374151"/>
                </a:solidFill>
                <a:effectLst/>
                <a:latin typeface="Söhne"/>
              </a:rPr>
              <a:t>Ice Breaker #2:</a:t>
            </a:r>
            <a:r>
              <a:rPr lang="en-US" dirty="0">
                <a:solidFill>
                  <a:srgbClr val="374151"/>
                </a:solidFill>
                <a:latin typeface="Söhne"/>
              </a:rPr>
              <a:t> </a:t>
            </a:r>
            <a:endParaRPr lang="en-US" b="0" i="0" dirty="0">
              <a:solidFill>
                <a:srgbClr val="374151"/>
              </a:solidFill>
              <a:effectLst/>
              <a:latin typeface="Söhne"/>
            </a:endParaRPr>
          </a:p>
          <a:p>
            <a:pPr lvl="0" algn="l" rtl="0">
              <a:spcBef>
                <a:spcPts val="0"/>
              </a:spcBef>
              <a:spcAft>
                <a:spcPts val="0"/>
              </a:spcAft>
              <a:buClr>
                <a:schemeClr val="dk1"/>
              </a:buClr>
              <a:buSzPts val="1400"/>
            </a:pPr>
            <a:endParaRPr lang="en-US" dirty="0">
              <a:solidFill>
                <a:schemeClr val="dk1"/>
              </a:solidFill>
              <a:latin typeface="Poppins"/>
              <a:ea typeface="Poppins"/>
              <a:cs typeface="Poppins"/>
              <a:sym typeface="Poppins"/>
            </a:endParaRPr>
          </a:p>
          <a:p>
            <a:pPr lvl="0" algn="l" rtl="0">
              <a:spcBef>
                <a:spcPts val="0"/>
              </a:spcBef>
              <a:spcAft>
                <a:spcPts val="0"/>
              </a:spcAft>
              <a:buClr>
                <a:schemeClr val="dk1"/>
              </a:buClr>
              <a:buSzPts val="1400"/>
            </a:pPr>
            <a:r>
              <a:rPr lang="en-US" dirty="0">
                <a:solidFill>
                  <a:schemeClr val="dk1"/>
                </a:solidFill>
                <a:latin typeface="Poppins"/>
                <a:ea typeface="Poppins"/>
                <a:cs typeface="Poppins"/>
                <a:sym typeface="Poppins"/>
              </a:rPr>
              <a:t>Keep your hand raised if your organization is using Semantic Search?</a:t>
            </a:r>
            <a:endParaRPr lang="en-US" dirty="0">
              <a:solidFill>
                <a:schemeClr val="dk1"/>
              </a:solidFill>
              <a:latin typeface="Poppins"/>
              <a:ea typeface="Poppins"/>
              <a:cs typeface="Poppins"/>
            </a:endParaRPr>
          </a:p>
        </p:txBody>
      </p:sp>
      <p:sp>
        <p:nvSpPr>
          <p:cNvPr id="5" name="Google Shape;76;p15">
            <a:extLst>
              <a:ext uri="{FF2B5EF4-FFF2-40B4-BE49-F238E27FC236}">
                <a16:creationId xmlns:a16="http://schemas.microsoft.com/office/drawing/2014/main" id="{11B994FC-8EEC-DC9E-E7B6-EC480FC4D50A}"/>
              </a:ext>
            </a:extLst>
          </p:cNvPr>
          <p:cNvSpPr txBox="1"/>
          <p:nvPr/>
        </p:nvSpPr>
        <p:spPr>
          <a:xfrm>
            <a:off x="3366790" y="3982195"/>
            <a:ext cx="5812962" cy="830966"/>
          </a:xfrm>
          <a:prstGeom prst="rect">
            <a:avLst/>
          </a:prstGeom>
          <a:noFill/>
          <a:ln>
            <a:noFill/>
          </a:ln>
        </p:spPr>
        <p:txBody>
          <a:bodyPr spcFirstLastPara="1" wrap="square" lIns="91425" tIns="91425" rIns="91425" bIns="91425" anchor="t" anchorCtr="0">
            <a:spAutoFit/>
          </a:bodyPr>
          <a:lstStyle/>
          <a:p>
            <a:r>
              <a:rPr lang="en-US" b="0" i="0" dirty="0">
                <a:solidFill>
                  <a:srgbClr val="374151"/>
                </a:solidFill>
                <a:effectLst/>
                <a:latin typeface="Söhne"/>
              </a:rPr>
              <a:t>Ice Breaker3 :</a:t>
            </a:r>
            <a:r>
              <a:rPr lang="en-US" dirty="0">
                <a:solidFill>
                  <a:srgbClr val="374151"/>
                </a:solidFill>
                <a:latin typeface="Söhne"/>
              </a:rPr>
              <a:t> </a:t>
            </a:r>
            <a:endParaRPr lang="en-US" b="0" i="0" dirty="0">
              <a:solidFill>
                <a:srgbClr val="374151"/>
              </a:solidFill>
              <a:effectLst/>
              <a:latin typeface="Söhne"/>
            </a:endParaRPr>
          </a:p>
          <a:p>
            <a:pPr lvl="0" algn="l" rtl="0">
              <a:spcBef>
                <a:spcPts val="0"/>
              </a:spcBef>
              <a:spcAft>
                <a:spcPts val="0"/>
              </a:spcAft>
              <a:buClr>
                <a:schemeClr val="dk1"/>
              </a:buClr>
              <a:buSzPts val="1400"/>
            </a:pPr>
            <a:endParaRPr lang="en-US" dirty="0">
              <a:solidFill>
                <a:schemeClr val="dk1"/>
              </a:solidFill>
              <a:latin typeface="Poppins"/>
              <a:ea typeface="Poppins"/>
              <a:cs typeface="Poppins"/>
              <a:sym typeface="Poppins"/>
            </a:endParaRPr>
          </a:p>
          <a:p>
            <a:pPr lvl="0" algn="l" rtl="0">
              <a:spcBef>
                <a:spcPts val="0"/>
              </a:spcBef>
              <a:spcAft>
                <a:spcPts val="0"/>
              </a:spcAft>
              <a:buClr>
                <a:schemeClr val="dk1"/>
              </a:buClr>
              <a:buSzPts val="1400"/>
            </a:pPr>
            <a:r>
              <a:rPr lang="en-US" dirty="0">
                <a:solidFill>
                  <a:schemeClr val="dk1"/>
                </a:solidFill>
                <a:latin typeface="Poppins"/>
                <a:ea typeface="Poppins"/>
                <a:cs typeface="Poppins"/>
              </a:rPr>
              <a:t>Keep your hand raised if you work for Big tech firm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p:bldP spid="5"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308794" y="242559"/>
            <a:ext cx="5991900" cy="677078"/>
          </a:xfrm>
          <a:prstGeom prst="rect">
            <a:avLst/>
          </a:prstGeom>
          <a:noFill/>
          <a:ln>
            <a:noFill/>
          </a:ln>
        </p:spPr>
        <p:txBody>
          <a:bodyPr spcFirstLastPara="1" wrap="square" lIns="91425" tIns="91425" rIns="91425" bIns="91425" anchor="t" anchorCtr="0">
            <a:spAutoFit/>
          </a:bodyPr>
          <a:lstStyle/>
          <a:p>
            <a:r>
              <a:rPr lang="en-US" sz="3200" b="1" dirty="0"/>
              <a:t>Chat Interfaces and </a:t>
            </a:r>
            <a:r>
              <a:rPr lang="en-US" sz="3200" b="1" dirty="0" err="1"/>
              <a:t>Gradio</a:t>
            </a:r>
            <a:endParaRPr lang="en-US" dirty="0"/>
          </a:p>
        </p:txBody>
      </p:sp>
      <p:pic>
        <p:nvPicPr>
          <p:cNvPr id="10246" name="Picture 6">
            <a:extLst>
              <a:ext uri="{FF2B5EF4-FFF2-40B4-BE49-F238E27FC236}">
                <a16:creationId xmlns:a16="http://schemas.microsoft.com/office/drawing/2014/main" id="{979DD176-6A4A-53B3-921F-979A3F83B7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3693" y="889999"/>
            <a:ext cx="3499331" cy="380847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FFEFB38-B228-2DAA-E6B5-918678C135CB}"/>
              </a:ext>
            </a:extLst>
          </p:cNvPr>
          <p:cNvSpPr txBox="1"/>
          <p:nvPr/>
        </p:nvSpPr>
        <p:spPr>
          <a:xfrm>
            <a:off x="5221224" y="1801368"/>
            <a:ext cx="3507692" cy="307777"/>
          </a:xfrm>
          <a:prstGeom prst="rect">
            <a:avLst/>
          </a:prstGeom>
          <a:noFill/>
        </p:spPr>
        <p:txBody>
          <a:bodyPr wrap="none" rtlCol="0">
            <a:spAutoFit/>
          </a:bodyPr>
          <a:lstStyle/>
          <a:p>
            <a:r>
              <a:rPr lang="en-US" dirty="0"/>
              <a:t>Prototyping tool for ML applications on UI.</a:t>
            </a:r>
          </a:p>
        </p:txBody>
      </p:sp>
    </p:spTree>
    <p:extLst>
      <p:ext uri="{BB962C8B-B14F-4D97-AF65-F5344CB8AC3E}">
        <p14:creationId xmlns:p14="http://schemas.microsoft.com/office/powerpoint/2010/main" val="3218992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308794" y="242559"/>
            <a:ext cx="5991900" cy="677078"/>
          </a:xfrm>
          <a:prstGeom prst="rect">
            <a:avLst/>
          </a:prstGeom>
          <a:noFill/>
          <a:ln>
            <a:noFill/>
          </a:ln>
        </p:spPr>
        <p:txBody>
          <a:bodyPr spcFirstLastPara="1" wrap="square" lIns="91425" tIns="91425" rIns="91425" bIns="91425" anchor="t" anchorCtr="0">
            <a:spAutoFit/>
          </a:bodyPr>
          <a:lstStyle/>
          <a:p>
            <a:r>
              <a:rPr lang="en-US" sz="3200" b="1" dirty="0"/>
              <a:t>Memory</a:t>
            </a:r>
            <a:endParaRPr lang="en-US" dirty="0"/>
          </a:p>
        </p:txBody>
      </p:sp>
      <p:pic>
        <p:nvPicPr>
          <p:cNvPr id="4" name="Picture 3">
            <a:extLst>
              <a:ext uri="{FF2B5EF4-FFF2-40B4-BE49-F238E27FC236}">
                <a16:creationId xmlns:a16="http://schemas.microsoft.com/office/drawing/2014/main" id="{87F87F04-4ECB-A56E-AC33-F5F470C5C18A}"/>
              </a:ext>
            </a:extLst>
          </p:cNvPr>
          <p:cNvPicPr>
            <a:picLocks noChangeAspect="1"/>
          </p:cNvPicPr>
          <p:nvPr/>
        </p:nvPicPr>
        <p:blipFill>
          <a:blip r:embed="rId3"/>
          <a:stretch>
            <a:fillRect/>
          </a:stretch>
        </p:blipFill>
        <p:spPr>
          <a:xfrm>
            <a:off x="4009645" y="985740"/>
            <a:ext cx="4822655" cy="3654942"/>
          </a:xfrm>
          <a:prstGeom prst="rect">
            <a:avLst/>
          </a:prstGeom>
        </p:spPr>
      </p:pic>
      <p:sp>
        <p:nvSpPr>
          <p:cNvPr id="6" name="TextBox 5">
            <a:extLst>
              <a:ext uri="{FF2B5EF4-FFF2-40B4-BE49-F238E27FC236}">
                <a16:creationId xmlns:a16="http://schemas.microsoft.com/office/drawing/2014/main" id="{86CE1D69-AE68-39D2-E475-FDCAB3E75130}"/>
              </a:ext>
            </a:extLst>
          </p:cNvPr>
          <p:cNvSpPr txBox="1"/>
          <p:nvPr/>
        </p:nvSpPr>
        <p:spPr>
          <a:xfrm>
            <a:off x="191386" y="1220191"/>
            <a:ext cx="3476847" cy="738664"/>
          </a:xfrm>
          <a:prstGeom prst="rect">
            <a:avLst/>
          </a:prstGeom>
          <a:noFill/>
        </p:spPr>
        <p:txBody>
          <a:bodyPr wrap="square">
            <a:spAutoFit/>
          </a:bodyPr>
          <a:lstStyle/>
          <a:p>
            <a:r>
              <a:rPr lang="en-US" b="0" i="0" dirty="0">
                <a:solidFill>
                  <a:srgbClr val="1C1E21"/>
                </a:solidFill>
                <a:effectLst/>
                <a:latin typeface="ui-sans-serif"/>
              </a:rPr>
              <a:t>Essential component of a conversation is being able to refer to information introduced earlier in the conversation. </a:t>
            </a:r>
            <a:endParaRPr lang="en-US" dirty="0"/>
          </a:p>
        </p:txBody>
      </p:sp>
    </p:spTree>
    <p:extLst>
      <p:ext uri="{BB962C8B-B14F-4D97-AF65-F5344CB8AC3E}">
        <p14:creationId xmlns:p14="http://schemas.microsoft.com/office/powerpoint/2010/main" val="4248233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308794" y="242559"/>
            <a:ext cx="5991900" cy="615523"/>
          </a:xfrm>
          <a:prstGeom prst="rect">
            <a:avLst/>
          </a:prstGeom>
          <a:noFill/>
          <a:ln>
            <a:noFill/>
          </a:ln>
        </p:spPr>
        <p:txBody>
          <a:bodyPr spcFirstLastPara="1" wrap="square" lIns="91425" tIns="91425" rIns="91425" bIns="91425" anchor="t" anchorCtr="0">
            <a:spAutoFit/>
          </a:bodyPr>
          <a:lstStyle/>
          <a:p>
            <a:r>
              <a:rPr lang="en-US" sz="2800" dirty="0"/>
              <a:t>Demo</a:t>
            </a:r>
          </a:p>
        </p:txBody>
      </p:sp>
      <p:pic>
        <p:nvPicPr>
          <p:cNvPr id="2050" name="Picture 2">
            <a:extLst>
              <a:ext uri="{FF2B5EF4-FFF2-40B4-BE49-F238E27FC236}">
                <a16:creationId xmlns:a16="http://schemas.microsoft.com/office/drawing/2014/main" id="{029E955B-A9AB-7B81-35EF-3AAFECA793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313" y="992832"/>
            <a:ext cx="5283180" cy="35199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9245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308794" y="242559"/>
            <a:ext cx="6622358" cy="553968"/>
          </a:xfrm>
          <a:prstGeom prst="rect">
            <a:avLst/>
          </a:prstGeom>
          <a:noFill/>
          <a:ln>
            <a:noFill/>
          </a:ln>
        </p:spPr>
        <p:txBody>
          <a:bodyPr spcFirstLastPara="1" wrap="square" lIns="91425" tIns="91425" rIns="91425" bIns="91425" anchor="t" anchorCtr="0">
            <a:spAutoFit/>
          </a:bodyPr>
          <a:lstStyle/>
          <a:p>
            <a:r>
              <a:rPr lang="en-US" sz="2400" dirty="0"/>
              <a:t>Evaluating Search Systems</a:t>
            </a:r>
          </a:p>
        </p:txBody>
      </p:sp>
      <p:sp>
        <p:nvSpPr>
          <p:cNvPr id="2" name="TextBox 1">
            <a:extLst>
              <a:ext uri="{FF2B5EF4-FFF2-40B4-BE49-F238E27FC236}">
                <a16:creationId xmlns:a16="http://schemas.microsoft.com/office/drawing/2014/main" id="{45B24F8B-5D49-771C-7027-8DA658C24969}"/>
              </a:ext>
            </a:extLst>
          </p:cNvPr>
          <p:cNvSpPr txBox="1"/>
          <p:nvPr/>
        </p:nvSpPr>
        <p:spPr>
          <a:xfrm>
            <a:off x="776177" y="1152475"/>
            <a:ext cx="5489003" cy="1169551"/>
          </a:xfrm>
          <a:prstGeom prst="rect">
            <a:avLst/>
          </a:prstGeom>
          <a:noFill/>
        </p:spPr>
        <p:txBody>
          <a:bodyPr wrap="none" rtlCol="0">
            <a:spAutoFit/>
          </a:bodyPr>
          <a:lstStyle/>
          <a:p>
            <a:pPr marL="285750" indent="-285750">
              <a:buFont typeface="Arial" panose="020B0604020202020204" pitchFamily="34" charset="0"/>
              <a:buChar char="•"/>
            </a:pPr>
            <a:r>
              <a:rPr lang="en-US" dirty="0"/>
              <a:t>Automatically Generate questions and setup LLMOPs pipelines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Need to version your embeddings.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579019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308794" y="242559"/>
            <a:ext cx="6622358" cy="553968"/>
          </a:xfrm>
          <a:prstGeom prst="rect">
            <a:avLst/>
          </a:prstGeom>
          <a:noFill/>
          <a:ln>
            <a:noFill/>
          </a:ln>
        </p:spPr>
        <p:txBody>
          <a:bodyPr spcFirstLastPara="1" wrap="square" lIns="91425" tIns="91425" rIns="91425" bIns="91425" anchor="t" anchorCtr="0">
            <a:spAutoFit/>
          </a:bodyPr>
          <a:lstStyle/>
          <a:p>
            <a:r>
              <a:rPr lang="en-US" sz="2400" dirty="0"/>
              <a:t>Ranking</a:t>
            </a:r>
          </a:p>
        </p:txBody>
      </p:sp>
      <p:sp>
        <p:nvSpPr>
          <p:cNvPr id="2" name="TextBox 1">
            <a:extLst>
              <a:ext uri="{FF2B5EF4-FFF2-40B4-BE49-F238E27FC236}">
                <a16:creationId xmlns:a16="http://schemas.microsoft.com/office/drawing/2014/main" id="{73453DE9-4A3E-D075-D698-D9F5CF89F47C}"/>
              </a:ext>
            </a:extLst>
          </p:cNvPr>
          <p:cNvSpPr txBox="1"/>
          <p:nvPr/>
        </p:nvSpPr>
        <p:spPr>
          <a:xfrm>
            <a:off x="308794" y="1220191"/>
            <a:ext cx="7167347" cy="1169551"/>
          </a:xfrm>
          <a:prstGeom prst="rect">
            <a:avLst/>
          </a:prstGeom>
          <a:noFill/>
        </p:spPr>
        <p:txBody>
          <a:bodyPr wrap="none" rtlCol="0">
            <a:spAutoFit/>
          </a:bodyPr>
          <a:lstStyle/>
          <a:p>
            <a:pPr marL="285750" indent="-285750">
              <a:buFont typeface="Arial" panose="020B0604020202020204" pitchFamily="34" charset="0"/>
              <a:buChar char="•"/>
            </a:pPr>
            <a:r>
              <a:rPr lang="en-US" dirty="0"/>
              <a:t>Typically search results are also ranked before passing to </a:t>
            </a:r>
            <a:r>
              <a:rPr lang="en-US" dirty="0" err="1"/>
              <a:t>QnA</a:t>
            </a:r>
            <a:r>
              <a:rPr lang="en-US" dirty="0"/>
              <a:t> or shown to the user.</a:t>
            </a:r>
          </a:p>
          <a:p>
            <a:endParaRPr lang="en-US" dirty="0"/>
          </a:p>
          <a:p>
            <a:pPr marL="285750" indent="-285750">
              <a:buFont typeface="Arial" panose="020B0604020202020204" pitchFamily="34" charset="0"/>
              <a:buChar char="•"/>
            </a:pPr>
            <a:r>
              <a:rPr lang="en-US" dirty="0"/>
              <a:t>Combination of automatic ranking and human feedback</a:t>
            </a:r>
          </a:p>
          <a:p>
            <a:endParaRPr lang="en-US" dirty="0"/>
          </a:p>
          <a:p>
            <a:pPr marL="285750" indent="-285750">
              <a:buFont typeface="Arial" panose="020B0604020202020204" pitchFamily="34" charset="0"/>
              <a:buChar char="•"/>
            </a:pPr>
            <a:r>
              <a:rPr lang="en-US" dirty="0"/>
              <a:t> Ranking algo like Cross Encoders. </a:t>
            </a:r>
          </a:p>
        </p:txBody>
      </p:sp>
    </p:spTree>
    <p:extLst>
      <p:ext uri="{BB962C8B-B14F-4D97-AF65-F5344CB8AC3E}">
        <p14:creationId xmlns:p14="http://schemas.microsoft.com/office/powerpoint/2010/main" val="3183767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308794" y="242559"/>
            <a:ext cx="5991900" cy="677078"/>
          </a:xfrm>
          <a:prstGeom prst="rect">
            <a:avLst/>
          </a:prstGeom>
          <a:noFill/>
          <a:ln>
            <a:noFill/>
          </a:ln>
        </p:spPr>
        <p:txBody>
          <a:bodyPr spcFirstLastPara="1" wrap="square" lIns="91425" tIns="91425" rIns="91425" bIns="91425" anchor="t" anchorCtr="0">
            <a:spAutoFit/>
          </a:bodyPr>
          <a:lstStyle/>
          <a:p>
            <a:r>
              <a:rPr lang="en-US" sz="3200" b="1" dirty="0"/>
              <a:t>Common issues</a:t>
            </a:r>
            <a:endParaRPr lang="en-US" dirty="0"/>
          </a:p>
        </p:txBody>
      </p:sp>
      <p:sp>
        <p:nvSpPr>
          <p:cNvPr id="5" name="TextBox 4">
            <a:extLst>
              <a:ext uri="{FF2B5EF4-FFF2-40B4-BE49-F238E27FC236}">
                <a16:creationId xmlns:a16="http://schemas.microsoft.com/office/drawing/2014/main" id="{5397740A-7884-F7B0-5065-03939F7D6D83}"/>
              </a:ext>
            </a:extLst>
          </p:cNvPr>
          <p:cNvSpPr txBox="1"/>
          <p:nvPr/>
        </p:nvSpPr>
        <p:spPr>
          <a:xfrm>
            <a:off x="1290763" y="1021910"/>
            <a:ext cx="7541537" cy="3108543"/>
          </a:xfrm>
          <a:prstGeom prst="rect">
            <a:avLst/>
          </a:prstGeom>
          <a:noFill/>
        </p:spPr>
        <p:txBody>
          <a:bodyPr wrap="square">
            <a:spAutoFit/>
          </a:bodyPr>
          <a:lstStyle/>
          <a:p>
            <a:pPr algn="l" fontAlgn="t"/>
            <a:r>
              <a:rPr lang="en-US" b="1">
                <a:solidFill>
                  <a:srgbClr val="000000"/>
                </a:solidFill>
                <a:effectLst/>
                <a:latin typeface="Proxima Nova"/>
              </a:rPr>
              <a:t>Issue 1: Running into errors related to the prompt length</a:t>
            </a:r>
          </a:p>
          <a:p>
            <a:pPr algn="l" fontAlgn="t"/>
            <a:r>
              <a:rPr lang="en-US" b="0" i="0">
                <a:solidFill>
                  <a:srgbClr val="343434"/>
                </a:solidFill>
                <a:effectLst/>
                <a:latin typeface="Proxima Nova"/>
              </a:rPr>
              <a:t>Solution: Decrease one or many of </a:t>
            </a:r>
            <a:r>
              <a:rPr lang="en-US" b="0" i="1">
                <a:solidFill>
                  <a:srgbClr val="343434"/>
                </a:solidFill>
                <a:effectLst/>
                <a:latin typeface="Proxima Nova"/>
              </a:rPr>
              <a:t>k</a:t>
            </a:r>
            <a:r>
              <a:rPr lang="en-US" b="0" i="0">
                <a:solidFill>
                  <a:srgbClr val="343434"/>
                </a:solidFill>
                <a:effectLst/>
                <a:latin typeface="Proxima Nova"/>
              </a:rPr>
              <a:t>, </a:t>
            </a:r>
            <a:r>
              <a:rPr lang="en-US" b="0" i="1" err="1">
                <a:solidFill>
                  <a:srgbClr val="343434"/>
                </a:solidFill>
                <a:effectLst/>
                <a:latin typeface="Proxima Nova"/>
              </a:rPr>
              <a:t>chunk_size</a:t>
            </a:r>
            <a:r>
              <a:rPr lang="en-US" b="0" i="0">
                <a:solidFill>
                  <a:srgbClr val="343434"/>
                </a:solidFill>
                <a:effectLst/>
                <a:latin typeface="Proxima Nova"/>
              </a:rPr>
              <a:t>, and </a:t>
            </a:r>
            <a:r>
              <a:rPr lang="en-US" b="0" i="1" err="1">
                <a:solidFill>
                  <a:srgbClr val="343434"/>
                </a:solidFill>
                <a:effectLst/>
                <a:latin typeface="Proxima Nova"/>
              </a:rPr>
              <a:t>max_tokens</a:t>
            </a:r>
            <a:r>
              <a:rPr lang="en-US" b="0" i="0">
                <a:solidFill>
                  <a:srgbClr val="343434"/>
                </a:solidFill>
                <a:effectLst/>
                <a:latin typeface="Proxima Nova"/>
              </a:rPr>
              <a:t>.</a:t>
            </a:r>
          </a:p>
          <a:p>
            <a:pPr algn="l" fontAlgn="t"/>
            <a:endParaRPr lang="en-US">
              <a:solidFill>
                <a:srgbClr val="343434"/>
              </a:solidFill>
              <a:latin typeface="Proxima Nova"/>
            </a:endParaRPr>
          </a:p>
          <a:p>
            <a:pPr algn="l" fontAlgn="t"/>
            <a:endParaRPr lang="en-US" b="0" i="0">
              <a:solidFill>
                <a:srgbClr val="343434"/>
              </a:solidFill>
              <a:effectLst/>
              <a:latin typeface="Proxima Nova"/>
            </a:endParaRPr>
          </a:p>
          <a:p>
            <a:pPr algn="l" fontAlgn="t"/>
            <a:r>
              <a:rPr lang="en-US" b="1">
                <a:solidFill>
                  <a:srgbClr val="000000"/>
                </a:solidFill>
                <a:effectLst/>
                <a:latin typeface="Proxima Nova"/>
              </a:rPr>
              <a:t>Issue 2: The answers contain hallucinations or do not match the true data content</a:t>
            </a:r>
          </a:p>
          <a:p>
            <a:pPr algn="l" fontAlgn="t"/>
            <a:r>
              <a:rPr lang="en-US" b="0" i="0">
                <a:solidFill>
                  <a:srgbClr val="343434"/>
                </a:solidFill>
                <a:effectLst/>
                <a:latin typeface="Proxima Nova"/>
              </a:rPr>
              <a:t>Solution: Decrease the </a:t>
            </a:r>
            <a:r>
              <a:rPr lang="en-US" b="0" i="1">
                <a:solidFill>
                  <a:srgbClr val="343434"/>
                </a:solidFill>
                <a:effectLst/>
                <a:latin typeface="Proxima Nova"/>
              </a:rPr>
              <a:t>temperature</a:t>
            </a:r>
            <a:r>
              <a:rPr lang="en-US" b="0" i="0">
                <a:solidFill>
                  <a:srgbClr val="343434"/>
                </a:solidFill>
                <a:effectLst/>
                <a:latin typeface="Proxima Nova"/>
              </a:rPr>
              <a:t>. Set it to 0 for the most conservative answers that are unlikely to deviate from the sources.</a:t>
            </a:r>
          </a:p>
          <a:p>
            <a:pPr algn="l" fontAlgn="t"/>
            <a:endParaRPr lang="en-US" b="1">
              <a:solidFill>
                <a:srgbClr val="000000"/>
              </a:solidFill>
              <a:effectLst/>
              <a:latin typeface="Proxima Nova"/>
            </a:endParaRPr>
          </a:p>
          <a:p>
            <a:pPr algn="l" fontAlgn="t"/>
            <a:r>
              <a:rPr lang="en-US" b="1">
                <a:solidFill>
                  <a:srgbClr val="000000"/>
                </a:solidFill>
                <a:effectLst/>
                <a:latin typeface="Proxima Nova"/>
              </a:rPr>
              <a:t>Issue 3: The answers are not relevant enough</a:t>
            </a:r>
          </a:p>
          <a:p>
            <a:pPr algn="l" fontAlgn="t"/>
            <a:r>
              <a:rPr lang="en-US" b="0" i="0">
                <a:solidFill>
                  <a:srgbClr val="343434"/>
                </a:solidFill>
                <a:effectLst/>
                <a:latin typeface="Proxima Nova"/>
              </a:rPr>
              <a:t>Solution: Increase </a:t>
            </a:r>
            <a:r>
              <a:rPr lang="en-US" b="0" i="1" err="1">
                <a:solidFill>
                  <a:srgbClr val="343434"/>
                </a:solidFill>
                <a:effectLst/>
                <a:latin typeface="Proxima Nova"/>
              </a:rPr>
              <a:t>chunk_size</a:t>
            </a:r>
            <a:r>
              <a:rPr lang="en-US" b="0" i="0">
                <a:solidFill>
                  <a:srgbClr val="343434"/>
                </a:solidFill>
                <a:effectLst/>
                <a:latin typeface="Proxima Nova"/>
              </a:rPr>
              <a:t>, or if this leads to running into issue 1, then increase </a:t>
            </a:r>
            <a:r>
              <a:rPr lang="en-US" b="0" i="1">
                <a:solidFill>
                  <a:srgbClr val="343434"/>
                </a:solidFill>
                <a:effectLst/>
                <a:latin typeface="Proxima Nova"/>
              </a:rPr>
              <a:t>k</a:t>
            </a:r>
            <a:r>
              <a:rPr lang="en-US" b="0" i="0">
                <a:solidFill>
                  <a:srgbClr val="343434"/>
                </a:solidFill>
                <a:effectLst/>
                <a:latin typeface="Proxima Nova"/>
              </a:rPr>
              <a:t> and </a:t>
            </a:r>
            <a:r>
              <a:rPr lang="en-US" b="0" i="0" err="1">
                <a:solidFill>
                  <a:srgbClr val="343434"/>
                </a:solidFill>
                <a:effectLst/>
                <a:latin typeface="Proxima Nova"/>
              </a:rPr>
              <a:t>fetch_k</a:t>
            </a:r>
            <a:r>
              <a:rPr lang="en-US" b="0" i="0">
                <a:solidFill>
                  <a:srgbClr val="343434"/>
                </a:solidFill>
                <a:effectLst/>
                <a:latin typeface="Proxima Nova"/>
              </a:rPr>
              <a:t> while decreasing </a:t>
            </a:r>
            <a:r>
              <a:rPr lang="en-US" b="0" i="1" err="1">
                <a:solidFill>
                  <a:srgbClr val="343434"/>
                </a:solidFill>
                <a:effectLst/>
                <a:latin typeface="Proxima Nova"/>
              </a:rPr>
              <a:t>chunk_size</a:t>
            </a:r>
            <a:endParaRPr lang="en-US" b="0" i="0">
              <a:solidFill>
                <a:srgbClr val="343434"/>
              </a:solidFill>
              <a:effectLst/>
              <a:latin typeface="Proxima Nova"/>
            </a:endParaRPr>
          </a:p>
          <a:p>
            <a:pPr algn="l" fontAlgn="t"/>
            <a:br>
              <a:rPr lang="en-US">
                <a:solidFill>
                  <a:srgbClr val="000000"/>
                </a:solidFill>
                <a:effectLst/>
              </a:rPr>
            </a:br>
            <a:endParaRPr lang="en-US">
              <a:solidFill>
                <a:srgbClr val="000000"/>
              </a:solidFill>
              <a:effectLst/>
            </a:endParaRPr>
          </a:p>
        </p:txBody>
      </p:sp>
    </p:spTree>
    <p:extLst>
      <p:ext uri="{BB962C8B-B14F-4D97-AF65-F5344CB8AC3E}">
        <p14:creationId xmlns:p14="http://schemas.microsoft.com/office/powerpoint/2010/main" val="1324273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308794" y="242559"/>
            <a:ext cx="5991900" cy="553968"/>
          </a:xfrm>
          <a:prstGeom prst="rect">
            <a:avLst/>
          </a:prstGeom>
          <a:noFill/>
          <a:ln>
            <a:noFill/>
          </a:ln>
        </p:spPr>
        <p:txBody>
          <a:bodyPr spcFirstLastPara="1" wrap="square" lIns="91425" tIns="91425" rIns="91425" bIns="91425" anchor="t" anchorCtr="0">
            <a:spAutoFit/>
          </a:bodyPr>
          <a:lstStyle/>
          <a:p>
            <a:r>
              <a:rPr lang="en-US" sz="2400" b="1" dirty="0"/>
              <a:t>Future of Search: Multimodal RAG</a:t>
            </a:r>
            <a:endParaRPr lang="en-US" sz="2400" dirty="0"/>
          </a:p>
        </p:txBody>
      </p:sp>
      <p:pic>
        <p:nvPicPr>
          <p:cNvPr id="7170" name="Picture 2">
            <a:extLst>
              <a:ext uri="{FF2B5EF4-FFF2-40B4-BE49-F238E27FC236}">
                <a16:creationId xmlns:a16="http://schemas.microsoft.com/office/drawing/2014/main" id="{6EE2E16E-5CB5-B3D8-0880-617DB9F177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8650" y="1223327"/>
            <a:ext cx="7596553" cy="327469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7FCE445-1340-B98B-152E-9ED608424836}"/>
              </a:ext>
            </a:extLst>
          </p:cNvPr>
          <p:cNvSpPr txBox="1"/>
          <p:nvPr/>
        </p:nvSpPr>
        <p:spPr>
          <a:xfrm>
            <a:off x="4834890" y="4823029"/>
            <a:ext cx="3610284" cy="307777"/>
          </a:xfrm>
          <a:prstGeom prst="rect">
            <a:avLst/>
          </a:prstGeom>
          <a:noFill/>
        </p:spPr>
        <p:txBody>
          <a:bodyPr wrap="none" rtlCol="0">
            <a:spAutoFit/>
          </a:bodyPr>
          <a:lstStyle/>
          <a:p>
            <a:r>
              <a:rPr lang="en-US" dirty="0"/>
              <a:t>https://cs.stanford.edu/~myasu/blog/racm3/</a:t>
            </a:r>
          </a:p>
        </p:txBody>
      </p:sp>
    </p:spTree>
    <p:extLst>
      <p:ext uri="{BB962C8B-B14F-4D97-AF65-F5344CB8AC3E}">
        <p14:creationId xmlns:p14="http://schemas.microsoft.com/office/powerpoint/2010/main" val="238035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grpSp>
        <p:nvGrpSpPr>
          <p:cNvPr id="83" name="Google Shape;83;p16"/>
          <p:cNvGrpSpPr/>
          <p:nvPr/>
        </p:nvGrpSpPr>
        <p:grpSpPr>
          <a:xfrm>
            <a:off x="0" y="0"/>
            <a:ext cx="9144000" cy="5143500"/>
            <a:chOff x="0" y="0"/>
            <a:chExt cx="9144000" cy="5143500"/>
          </a:xfrm>
        </p:grpSpPr>
        <p:pic>
          <p:nvPicPr>
            <p:cNvPr id="84" name="Google Shape;84;p16"/>
            <p:cNvPicPr preferRelativeResize="0"/>
            <p:nvPr/>
          </p:nvPicPr>
          <p:blipFill>
            <a:blip r:embed="rId3">
              <a:alphaModFix/>
            </a:blip>
            <a:stretch>
              <a:fillRect/>
            </a:stretch>
          </p:blipFill>
          <p:spPr>
            <a:xfrm>
              <a:off x="0" y="0"/>
              <a:ext cx="9144000" cy="5143500"/>
            </a:xfrm>
            <a:prstGeom prst="rect">
              <a:avLst/>
            </a:prstGeom>
            <a:noFill/>
            <a:ln>
              <a:noFill/>
            </a:ln>
          </p:spPr>
        </p:pic>
        <p:sp>
          <p:nvSpPr>
            <p:cNvPr id="85" name="Google Shape;85;p16"/>
            <p:cNvSpPr txBox="1"/>
            <p:nvPr/>
          </p:nvSpPr>
          <p:spPr>
            <a:xfrm>
              <a:off x="6321550" y="2201350"/>
              <a:ext cx="282900" cy="954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5000" b="1">
                  <a:solidFill>
                    <a:schemeClr val="lt1"/>
                  </a:solidFill>
                  <a:latin typeface="Poppins"/>
                  <a:ea typeface="Poppins"/>
                  <a:cs typeface="Poppins"/>
                  <a:sym typeface="Poppins"/>
                </a:rPr>
                <a:t>!</a:t>
              </a:r>
              <a:endParaRPr sz="5000" b="1">
                <a:solidFill>
                  <a:schemeClr val="lt1"/>
                </a:solidFill>
                <a:latin typeface="Poppins"/>
                <a:ea typeface="Poppins"/>
                <a:cs typeface="Poppins"/>
                <a:sym typeface="Poppins"/>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123494" y="300689"/>
            <a:ext cx="5991900" cy="55396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dirty="0">
                <a:latin typeface="+mj-lt"/>
                <a:ea typeface="Poppins SemiBold"/>
                <a:cs typeface="Poppins SemiBold"/>
                <a:sym typeface="Poppins SemiBold"/>
              </a:rPr>
              <a:t>IR Basics</a:t>
            </a:r>
            <a:endParaRPr sz="2400" dirty="0">
              <a:latin typeface="+mj-lt"/>
              <a:ea typeface="Poppins SemiBold"/>
              <a:cs typeface="Poppins SemiBold"/>
              <a:sym typeface="Poppins SemiBold"/>
            </a:endParaRPr>
          </a:p>
        </p:txBody>
      </p:sp>
      <p:sp>
        <p:nvSpPr>
          <p:cNvPr id="5" name="TextBox 4">
            <a:extLst>
              <a:ext uri="{FF2B5EF4-FFF2-40B4-BE49-F238E27FC236}">
                <a16:creationId xmlns:a16="http://schemas.microsoft.com/office/drawing/2014/main" id="{69ABFCA9-05D0-01B6-93CF-7BCA7F50304D}"/>
              </a:ext>
            </a:extLst>
          </p:cNvPr>
          <p:cNvSpPr txBox="1"/>
          <p:nvPr/>
        </p:nvSpPr>
        <p:spPr>
          <a:xfrm>
            <a:off x="595993" y="1044467"/>
            <a:ext cx="7151914" cy="1600438"/>
          </a:xfrm>
          <a:prstGeom prst="rect">
            <a:avLst/>
          </a:prstGeom>
          <a:noFill/>
        </p:spPr>
        <p:txBody>
          <a:bodyPr wrap="square">
            <a:spAutoFit/>
          </a:bodyPr>
          <a:lstStyle/>
          <a:p>
            <a:pPr marL="285750" indent="-285750">
              <a:buFont typeface="Arial" panose="020B0604020202020204" pitchFamily="34" charset="0"/>
              <a:buChar char="•"/>
            </a:pPr>
            <a:r>
              <a:rPr lang="en-US" b="1" dirty="0"/>
              <a:t>Query. </a:t>
            </a:r>
            <a:r>
              <a:rPr lang="en-US" dirty="0"/>
              <a:t>A formal statement of your information need. E.g., a search string.</a:t>
            </a:r>
          </a:p>
          <a:p>
            <a:endParaRPr lang="en-US" dirty="0"/>
          </a:p>
          <a:p>
            <a:r>
              <a:rPr lang="en-US" dirty="0"/>
              <a:t>•   </a:t>
            </a:r>
            <a:r>
              <a:rPr lang="en-US" b="1" dirty="0"/>
              <a:t> Object</a:t>
            </a:r>
            <a:r>
              <a:rPr lang="en-US" dirty="0"/>
              <a:t>. The entity inside your content collection. E.g., a document.</a:t>
            </a:r>
          </a:p>
          <a:p>
            <a:endParaRPr lang="en-US" dirty="0"/>
          </a:p>
          <a:p>
            <a:r>
              <a:rPr lang="en-US" dirty="0"/>
              <a:t>•    </a:t>
            </a:r>
            <a:r>
              <a:rPr lang="en-US" b="1" dirty="0"/>
              <a:t>Relevance</a:t>
            </a:r>
            <a:r>
              <a:rPr lang="en-US" dirty="0"/>
              <a:t>. The measure of how well an object satisfies the information need</a:t>
            </a:r>
          </a:p>
          <a:p>
            <a:endParaRPr lang="en-US" dirty="0"/>
          </a:p>
          <a:p>
            <a:r>
              <a:rPr lang="en-US" dirty="0"/>
              <a:t>•    </a:t>
            </a:r>
            <a:r>
              <a:rPr lang="en-US" b="1" dirty="0"/>
              <a:t>Ranking</a:t>
            </a:r>
            <a:r>
              <a:rPr lang="en-US" dirty="0"/>
              <a:t>. Ordering of relevant results based on the desirability</a:t>
            </a:r>
          </a:p>
        </p:txBody>
      </p:sp>
      <p:pic>
        <p:nvPicPr>
          <p:cNvPr id="2" name="Picture 1">
            <a:extLst>
              <a:ext uri="{FF2B5EF4-FFF2-40B4-BE49-F238E27FC236}">
                <a16:creationId xmlns:a16="http://schemas.microsoft.com/office/drawing/2014/main" id="{B9912214-8280-3F3C-18DD-08089FC1F761}"/>
              </a:ext>
            </a:extLst>
          </p:cNvPr>
          <p:cNvPicPr>
            <a:picLocks noChangeAspect="1"/>
          </p:cNvPicPr>
          <p:nvPr/>
        </p:nvPicPr>
        <p:blipFill rotWithShape="1">
          <a:blip r:embed="rId3"/>
          <a:srcRect t="6720"/>
          <a:stretch/>
        </p:blipFill>
        <p:spPr>
          <a:xfrm>
            <a:off x="3586992" y="2752912"/>
            <a:ext cx="5056803" cy="2514747"/>
          </a:xfrm>
          <a:prstGeom prst="rect">
            <a:avLst/>
          </a:prstGeom>
        </p:spPr>
      </p:pic>
    </p:spTree>
    <p:extLst>
      <p:ext uri="{BB962C8B-B14F-4D97-AF65-F5344CB8AC3E}">
        <p14:creationId xmlns:p14="http://schemas.microsoft.com/office/powerpoint/2010/main" val="3518405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123494" y="300689"/>
            <a:ext cx="5991900" cy="55396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dirty="0">
                <a:latin typeface="+mj-lt"/>
                <a:ea typeface="Poppins SemiBold"/>
                <a:cs typeface="Poppins SemiBold"/>
                <a:sym typeface="Poppins SemiBold"/>
              </a:rPr>
              <a:t>Context setting</a:t>
            </a:r>
            <a:endParaRPr sz="2400" dirty="0">
              <a:latin typeface="+mj-lt"/>
              <a:ea typeface="Poppins SemiBold"/>
              <a:cs typeface="Poppins SemiBold"/>
              <a:sym typeface="Poppins SemiBold"/>
            </a:endParaRPr>
          </a:p>
        </p:txBody>
      </p:sp>
      <p:sp>
        <p:nvSpPr>
          <p:cNvPr id="76" name="Google Shape;76;p15"/>
          <p:cNvSpPr txBox="1"/>
          <p:nvPr/>
        </p:nvSpPr>
        <p:spPr>
          <a:xfrm>
            <a:off x="216184" y="837362"/>
            <a:ext cx="4927316" cy="2985402"/>
          </a:xfrm>
          <a:prstGeom prst="rect">
            <a:avLst/>
          </a:prstGeom>
          <a:noFill/>
          <a:ln>
            <a:noFill/>
          </a:ln>
        </p:spPr>
        <p:txBody>
          <a:bodyPr spcFirstLastPara="1" wrap="square" lIns="91425" tIns="91425" rIns="91425" bIns="91425" anchor="t" anchorCtr="0">
            <a:spAutoFit/>
          </a:bodyPr>
          <a:lstStyle/>
          <a:p>
            <a:pPr lvl="0" algn="l" rtl="0">
              <a:spcBef>
                <a:spcPts val="0"/>
              </a:spcBef>
              <a:spcAft>
                <a:spcPts val="0"/>
              </a:spcAft>
              <a:buClr>
                <a:schemeClr val="dk1"/>
              </a:buClr>
              <a:buSzPts val="1400"/>
            </a:pPr>
            <a:r>
              <a:rPr lang="en-US" b="1" i="0" dirty="0">
                <a:solidFill>
                  <a:schemeClr val="tx1"/>
                </a:solidFill>
                <a:effectLst/>
                <a:latin typeface="+mn-lt"/>
              </a:rPr>
              <a:t>Introduction to Search Engines</a:t>
            </a:r>
            <a:endParaRPr lang="en-US" dirty="0">
              <a:solidFill>
                <a:schemeClr val="tx1"/>
              </a:solidFill>
              <a:latin typeface="+mn-lt"/>
              <a:ea typeface="Poppins"/>
              <a:cs typeface="Poppins"/>
              <a:sym typeface="Poppins"/>
            </a:endParaRPr>
          </a:p>
          <a:p>
            <a:endParaRPr lang="en-US" dirty="0">
              <a:solidFill>
                <a:schemeClr val="tx1"/>
              </a:solidFill>
              <a:latin typeface="+mn-lt"/>
            </a:endParaRPr>
          </a:p>
          <a:p>
            <a:r>
              <a:rPr lang="en-US" b="1" dirty="0">
                <a:solidFill>
                  <a:schemeClr val="tx1"/>
                </a:solidFill>
                <a:effectLst/>
                <a:latin typeface="+mn-lt"/>
              </a:rPr>
              <a:t>Types of Search</a:t>
            </a:r>
          </a:p>
          <a:p>
            <a:pPr marL="285750" indent="-285750">
              <a:buFont typeface="Arial" panose="020B0604020202020204" pitchFamily="34" charset="0"/>
              <a:buChar char="•"/>
            </a:pPr>
            <a:r>
              <a:rPr lang="en-US" dirty="0">
                <a:solidFill>
                  <a:schemeClr val="tx1"/>
                </a:solidFill>
                <a:latin typeface="+mn-lt"/>
              </a:rPr>
              <a:t>Keyword Search</a:t>
            </a:r>
          </a:p>
          <a:p>
            <a:pPr marL="285750" indent="-285750">
              <a:buFont typeface="Arial" panose="020B0604020202020204" pitchFamily="34" charset="0"/>
              <a:buChar char="•"/>
            </a:pPr>
            <a:r>
              <a:rPr lang="en-US" dirty="0">
                <a:solidFill>
                  <a:schemeClr val="tx1"/>
                </a:solidFill>
                <a:effectLst/>
                <a:latin typeface="+mn-lt"/>
              </a:rPr>
              <a:t>Semantic Search</a:t>
            </a:r>
          </a:p>
          <a:p>
            <a:endParaRPr lang="en-US" b="0" dirty="0">
              <a:solidFill>
                <a:schemeClr val="tx1"/>
              </a:solidFill>
              <a:effectLst/>
              <a:latin typeface="+mn-lt"/>
            </a:endParaRPr>
          </a:p>
          <a:p>
            <a:pPr marL="285750" indent="-285750">
              <a:buFont typeface="Arial" panose="020B0604020202020204" pitchFamily="34" charset="0"/>
              <a:buChar char="•"/>
            </a:pPr>
            <a:endParaRPr lang="en-US" b="0" dirty="0">
              <a:solidFill>
                <a:schemeClr val="tx1"/>
              </a:solidFill>
              <a:effectLst/>
              <a:latin typeface="+mn-lt"/>
            </a:endParaRPr>
          </a:p>
          <a:p>
            <a:pPr marL="285750" indent="-285750">
              <a:buFont typeface="Arial" panose="020B0604020202020204" pitchFamily="34" charset="0"/>
              <a:buChar char="•"/>
            </a:pPr>
            <a:endParaRPr lang="en-US" b="0" dirty="0">
              <a:solidFill>
                <a:schemeClr val="tx1"/>
              </a:solidFill>
              <a:effectLst/>
              <a:latin typeface="+mn-lt"/>
            </a:endParaRPr>
          </a:p>
          <a:p>
            <a:pPr algn="l"/>
            <a:br>
              <a:rPr lang="en-US" b="0" i="0" dirty="0">
                <a:solidFill>
                  <a:schemeClr val="tx1"/>
                </a:solidFill>
                <a:effectLst/>
                <a:latin typeface="+mn-lt"/>
              </a:rPr>
            </a:br>
            <a:endParaRPr lang="en-US" b="0" i="0" dirty="0">
              <a:solidFill>
                <a:schemeClr val="tx1"/>
              </a:solidFill>
              <a:effectLst/>
              <a:latin typeface="+mn-lt"/>
            </a:endParaRPr>
          </a:p>
          <a:p>
            <a:pPr marL="285750" indent="-285750" algn="l">
              <a:buFont typeface="Arial" panose="020B0604020202020204" pitchFamily="34" charset="0"/>
              <a:buChar char="•"/>
            </a:pPr>
            <a:endParaRPr lang="en-US" b="0" i="0" dirty="0">
              <a:solidFill>
                <a:schemeClr val="tx1"/>
              </a:solidFill>
              <a:effectLst/>
              <a:latin typeface="+mn-lt"/>
            </a:endParaRPr>
          </a:p>
          <a:p>
            <a:pPr algn="l"/>
            <a:br>
              <a:rPr lang="en-US" b="0" i="0" dirty="0">
                <a:solidFill>
                  <a:schemeClr val="tx1"/>
                </a:solidFill>
                <a:effectLst/>
                <a:latin typeface="+mn-lt"/>
              </a:rPr>
            </a:br>
            <a:endParaRPr lang="en-US" b="0" i="0" dirty="0">
              <a:solidFill>
                <a:schemeClr val="tx1"/>
              </a:solidFill>
              <a:effectLst/>
              <a:latin typeface="+mn-lt"/>
            </a:endParaRPr>
          </a:p>
        </p:txBody>
      </p:sp>
      <p:pic>
        <p:nvPicPr>
          <p:cNvPr id="1030" name="Picture 6" descr="Keyword Search">
            <a:extLst>
              <a:ext uri="{FF2B5EF4-FFF2-40B4-BE49-F238E27FC236}">
                <a16:creationId xmlns:a16="http://schemas.microsoft.com/office/drawing/2014/main" id="{AA8105D8-4C57-3596-1E86-8621A0869D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28123" y="815784"/>
            <a:ext cx="5266755" cy="19079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Semantic Search">
            <a:extLst>
              <a:ext uri="{FF2B5EF4-FFF2-40B4-BE49-F238E27FC236}">
                <a16:creationId xmlns:a16="http://schemas.microsoft.com/office/drawing/2014/main" id="{3A5E7559-A772-B80E-C9F7-8D9114BF3F1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28256" y="3230234"/>
            <a:ext cx="5717858" cy="161335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B4C0D87-4004-351B-F9A4-5CFBDD48B3A2}"/>
              </a:ext>
            </a:extLst>
          </p:cNvPr>
          <p:cNvSpPr txBox="1"/>
          <p:nvPr/>
        </p:nvSpPr>
        <p:spPr>
          <a:xfrm>
            <a:off x="5593556" y="2650331"/>
            <a:ext cx="1499128" cy="307777"/>
          </a:xfrm>
          <a:prstGeom prst="rect">
            <a:avLst/>
          </a:prstGeom>
          <a:noFill/>
        </p:spPr>
        <p:txBody>
          <a:bodyPr wrap="none" rtlCol="0">
            <a:spAutoFit/>
          </a:bodyPr>
          <a:lstStyle/>
          <a:p>
            <a:r>
              <a:rPr lang="en-US"/>
              <a:t>Keyword Search</a:t>
            </a:r>
          </a:p>
        </p:txBody>
      </p:sp>
      <p:sp>
        <p:nvSpPr>
          <p:cNvPr id="3" name="TextBox 2">
            <a:extLst>
              <a:ext uri="{FF2B5EF4-FFF2-40B4-BE49-F238E27FC236}">
                <a16:creationId xmlns:a16="http://schemas.microsoft.com/office/drawing/2014/main" id="{49032DC8-F897-B044-19FB-EC3AEC4C6A5B}"/>
              </a:ext>
            </a:extLst>
          </p:cNvPr>
          <p:cNvSpPr txBox="1"/>
          <p:nvPr/>
        </p:nvSpPr>
        <p:spPr>
          <a:xfrm>
            <a:off x="5593556" y="4917778"/>
            <a:ext cx="1548822" cy="307777"/>
          </a:xfrm>
          <a:prstGeom prst="rect">
            <a:avLst/>
          </a:prstGeom>
          <a:noFill/>
        </p:spPr>
        <p:txBody>
          <a:bodyPr wrap="none" rtlCol="0">
            <a:spAutoFit/>
          </a:bodyPr>
          <a:lstStyle/>
          <a:p>
            <a:r>
              <a:rPr lang="en-US"/>
              <a:t>Semantic Search</a:t>
            </a:r>
          </a:p>
        </p:txBody>
      </p:sp>
    </p:spTree>
    <p:extLst>
      <p:ext uri="{BB962C8B-B14F-4D97-AF65-F5344CB8AC3E}">
        <p14:creationId xmlns:p14="http://schemas.microsoft.com/office/powerpoint/2010/main" val="1142365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3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2"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123494" y="300689"/>
            <a:ext cx="5991900" cy="55396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dirty="0">
                <a:latin typeface="+mj-lt"/>
                <a:ea typeface="Poppins SemiBold"/>
                <a:cs typeface="Poppins SemiBold"/>
                <a:sym typeface="Poppins SemiBold"/>
              </a:rPr>
              <a:t>Context setting</a:t>
            </a:r>
            <a:endParaRPr sz="2400" dirty="0">
              <a:latin typeface="+mj-lt"/>
              <a:ea typeface="Poppins SemiBold"/>
              <a:cs typeface="Poppins SemiBold"/>
              <a:sym typeface="Poppins SemiBold"/>
            </a:endParaRPr>
          </a:p>
        </p:txBody>
      </p:sp>
      <p:sp>
        <p:nvSpPr>
          <p:cNvPr id="76" name="Google Shape;76;p15"/>
          <p:cNvSpPr txBox="1"/>
          <p:nvPr/>
        </p:nvSpPr>
        <p:spPr>
          <a:xfrm>
            <a:off x="216184" y="837362"/>
            <a:ext cx="4927316" cy="2985402"/>
          </a:xfrm>
          <a:prstGeom prst="rect">
            <a:avLst/>
          </a:prstGeom>
          <a:noFill/>
          <a:ln>
            <a:noFill/>
          </a:ln>
        </p:spPr>
        <p:txBody>
          <a:bodyPr spcFirstLastPara="1" wrap="square" lIns="91425" tIns="91425" rIns="91425" bIns="91425" anchor="t" anchorCtr="0">
            <a:spAutoFit/>
          </a:bodyPr>
          <a:lstStyle/>
          <a:p>
            <a:pPr lvl="0" algn="l" rtl="0">
              <a:spcBef>
                <a:spcPts val="0"/>
              </a:spcBef>
              <a:spcAft>
                <a:spcPts val="0"/>
              </a:spcAft>
              <a:buClr>
                <a:schemeClr val="dk1"/>
              </a:buClr>
              <a:buSzPts val="1400"/>
            </a:pPr>
            <a:r>
              <a:rPr lang="en-US" b="1" i="0" dirty="0">
                <a:solidFill>
                  <a:schemeClr val="tx1"/>
                </a:solidFill>
                <a:effectLst/>
                <a:latin typeface="+mn-lt"/>
              </a:rPr>
              <a:t>Introduction to Search Engines</a:t>
            </a:r>
            <a:endParaRPr lang="en-US" dirty="0">
              <a:solidFill>
                <a:schemeClr val="tx1"/>
              </a:solidFill>
              <a:latin typeface="+mn-lt"/>
              <a:ea typeface="Poppins"/>
              <a:cs typeface="Poppins"/>
              <a:sym typeface="Poppins"/>
            </a:endParaRPr>
          </a:p>
          <a:p>
            <a:endParaRPr lang="en-US" dirty="0">
              <a:solidFill>
                <a:schemeClr val="tx1"/>
              </a:solidFill>
              <a:latin typeface="+mn-lt"/>
            </a:endParaRPr>
          </a:p>
          <a:p>
            <a:r>
              <a:rPr lang="en-US" b="1" dirty="0">
                <a:solidFill>
                  <a:schemeClr val="tx1"/>
                </a:solidFill>
                <a:effectLst/>
                <a:latin typeface="+mn-lt"/>
              </a:rPr>
              <a:t>Types of Search</a:t>
            </a:r>
          </a:p>
          <a:p>
            <a:pPr marL="285750" indent="-285750">
              <a:buFont typeface="Arial" panose="020B0604020202020204" pitchFamily="34" charset="0"/>
              <a:buChar char="•"/>
            </a:pPr>
            <a:r>
              <a:rPr lang="en-US" dirty="0">
                <a:solidFill>
                  <a:schemeClr val="tx1"/>
                </a:solidFill>
                <a:latin typeface="+mn-lt"/>
              </a:rPr>
              <a:t>Keyword Search</a:t>
            </a:r>
          </a:p>
          <a:p>
            <a:pPr marL="285750" indent="-285750">
              <a:buFont typeface="Arial" panose="020B0604020202020204" pitchFamily="34" charset="0"/>
              <a:buChar char="•"/>
            </a:pPr>
            <a:r>
              <a:rPr lang="en-US" dirty="0">
                <a:solidFill>
                  <a:schemeClr val="tx1"/>
                </a:solidFill>
                <a:effectLst/>
                <a:latin typeface="+mn-lt"/>
              </a:rPr>
              <a:t>Semantic Search</a:t>
            </a:r>
          </a:p>
          <a:p>
            <a:endParaRPr lang="en-US" b="0" dirty="0">
              <a:solidFill>
                <a:schemeClr val="tx1"/>
              </a:solidFill>
              <a:effectLst/>
              <a:latin typeface="+mn-lt"/>
            </a:endParaRPr>
          </a:p>
          <a:p>
            <a:pPr marL="285750" indent="-285750">
              <a:buFont typeface="Arial" panose="020B0604020202020204" pitchFamily="34" charset="0"/>
              <a:buChar char="•"/>
            </a:pPr>
            <a:endParaRPr lang="en-US" b="0" dirty="0">
              <a:solidFill>
                <a:schemeClr val="tx1"/>
              </a:solidFill>
              <a:effectLst/>
              <a:latin typeface="+mn-lt"/>
            </a:endParaRPr>
          </a:p>
          <a:p>
            <a:pPr marL="285750" indent="-285750">
              <a:buFont typeface="Arial" panose="020B0604020202020204" pitchFamily="34" charset="0"/>
              <a:buChar char="•"/>
            </a:pPr>
            <a:endParaRPr lang="en-US" b="0" dirty="0">
              <a:solidFill>
                <a:schemeClr val="tx1"/>
              </a:solidFill>
              <a:effectLst/>
              <a:latin typeface="+mn-lt"/>
            </a:endParaRPr>
          </a:p>
          <a:p>
            <a:pPr algn="l"/>
            <a:br>
              <a:rPr lang="en-US" b="0" i="0" dirty="0">
                <a:solidFill>
                  <a:schemeClr val="tx1"/>
                </a:solidFill>
                <a:effectLst/>
                <a:latin typeface="+mn-lt"/>
              </a:rPr>
            </a:br>
            <a:endParaRPr lang="en-US" b="0" i="0" dirty="0">
              <a:solidFill>
                <a:schemeClr val="tx1"/>
              </a:solidFill>
              <a:effectLst/>
              <a:latin typeface="+mn-lt"/>
            </a:endParaRPr>
          </a:p>
          <a:p>
            <a:pPr marL="285750" indent="-285750" algn="l">
              <a:buFont typeface="Arial" panose="020B0604020202020204" pitchFamily="34" charset="0"/>
              <a:buChar char="•"/>
            </a:pPr>
            <a:endParaRPr lang="en-US" b="0" i="0" dirty="0">
              <a:solidFill>
                <a:schemeClr val="tx1"/>
              </a:solidFill>
              <a:effectLst/>
              <a:latin typeface="+mn-lt"/>
            </a:endParaRPr>
          </a:p>
          <a:p>
            <a:pPr algn="l"/>
            <a:br>
              <a:rPr lang="en-US" b="0" i="0" dirty="0">
                <a:solidFill>
                  <a:schemeClr val="tx1"/>
                </a:solidFill>
                <a:effectLst/>
                <a:latin typeface="+mn-lt"/>
              </a:rPr>
            </a:br>
            <a:endParaRPr lang="en-US" b="0" i="0" dirty="0">
              <a:solidFill>
                <a:schemeClr val="tx1"/>
              </a:solidFill>
              <a:effectLst/>
              <a:latin typeface="+mn-lt"/>
            </a:endParaRPr>
          </a:p>
        </p:txBody>
      </p:sp>
      <p:pic>
        <p:nvPicPr>
          <p:cNvPr id="1030" name="Picture 6" descr="Keyword Search">
            <a:extLst>
              <a:ext uri="{FF2B5EF4-FFF2-40B4-BE49-F238E27FC236}">
                <a16:creationId xmlns:a16="http://schemas.microsoft.com/office/drawing/2014/main" id="{AA8105D8-4C57-3596-1E86-8621A0869D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28123" y="815784"/>
            <a:ext cx="5266755" cy="19079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Semantic Search">
            <a:extLst>
              <a:ext uri="{FF2B5EF4-FFF2-40B4-BE49-F238E27FC236}">
                <a16:creationId xmlns:a16="http://schemas.microsoft.com/office/drawing/2014/main" id="{3A5E7559-A772-B80E-C9F7-8D9114BF3F1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28256" y="3230234"/>
            <a:ext cx="5717858" cy="161335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B4C0D87-4004-351B-F9A4-5CFBDD48B3A2}"/>
              </a:ext>
            </a:extLst>
          </p:cNvPr>
          <p:cNvSpPr txBox="1"/>
          <p:nvPr/>
        </p:nvSpPr>
        <p:spPr>
          <a:xfrm>
            <a:off x="5593556" y="2650331"/>
            <a:ext cx="1499128" cy="307777"/>
          </a:xfrm>
          <a:prstGeom prst="rect">
            <a:avLst/>
          </a:prstGeom>
          <a:noFill/>
        </p:spPr>
        <p:txBody>
          <a:bodyPr wrap="none" rtlCol="0">
            <a:spAutoFit/>
          </a:bodyPr>
          <a:lstStyle/>
          <a:p>
            <a:r>
              <a:rPr lang="en-US"/>
              <a:t>Keyword Search</a:t>
            </a:r>
          </a:p>
        </p:txBody>
      </p:sp>
      <p:sp>
        <p:nvSpPr>
          <p:cNvPr id="3" name="TextBox 2">
            <a:extLst>
              <a:ext uri="{FF2B5EF4-FFF2-40B4-BE49-F238E27FC236}">
                <a16:creationId xmlns:a16="http://schemas.microsoft.com/office/drawing/2014/main" id="{49032DC8-F897-B044-19FB-EC3AEC4C6A5B}"/>
              </a:ext>
            </a:extLst>
          </p:cNvPr>
          <p:cNvSpPr txBox="1"/>
          <p:nvPr/>
        </p:nvSpPr>
        <p:spPr>
          <a:xfrm>
            <a:off x="5593556" y="4917778"/>
            <a:ext cx="1548822" cy="307777"/>
          </a:xfrm>
          <a:prstGeom prst="rect">
            <a:avLst/>
          </a:prstGeom>
          <a:noFill/>
        </p:spPr>
        <p:txBody>
          <a:bodyPr wrap="none" rtlCol="0">
            <a:spAutoFit/>
          </a:bodyPr>
          <a:lstStyle/>
          <a:p>
            <a:r>
              <a:rPr lang="en-US"/>
              <a:t>Semantic Search</a:t>
            </a:r>
          </a:p>
        </p:txBody>
      </p:sp>
    </p:spTree>
    <p:extLst>
      <p:ext uri="{BB962C8B-B14F-4D97-AF65-F5344CB8AC3E}">
        <p14:creationId xmlns:p14="http://schemas.microsoft.com/office/powerpoint/2010/main" val="18764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3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2" grpId="0"/>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5" name="Google Shape;75;p15"/>
          <p:cNvSpPr txBox="1"/>
          <p:nvPr/>
        </p:nvSpPr>
        <p:spPr>
          <a:xfrm>
            <a:off x="116350" y="237094"/>
            <a:ext cx="5991900" cy="55396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a:latin typeface="+mj-lt"/>
                <a:ea typeface="Poppins SemiBold"/>
                <a:cs typeface="Poppins SemiBold"/>
                <a:sym typeface="Poppins SemiBold"/>
              </a:rPr>
              <a:t>Context setting</a:t>
            </a:r>
            <a:endParaRPr sz="2400">
              <a:latin typeface="+mj-lt"/>
              <a:ea typeface="Poppins SemiBold"/>
              <a:cs typeface="Poppins SemiBold"/>
              <a:sym typeface="Poppins SemiBold"/>
            </a:endParaRPr>
          </a:p>
        </p:txBody>
      </p:sp>
      <p:pic>
        <p:nvPicPr>
          <p:cNvPr id="5" name="Picture 4">
            <a:extLst>
              <a:ext uri="{FF2B5EF4-FFF2-40B4-BE49-F238E27FC236}">
                <a16:creationId xmlns:a16="http://schemas.microsoft.com/office/drawing/2014/main" id="{252AE6D6-084D-88AA-A407-A5D231725ADF}"/>
              </a:ext>
            </a:extLst>
          </p:cNvPr>
          <p:cNvPicPr>
            <a:picLocks noChangeAspect="1"/>
          </p:cNvPicPr>
          <p:nvPr/>
        </p:nvPicPr>
        <p:blipFill>
          <a:blip r:embed="rId3"/>
          <a:stretch>
            <a:fillRect/>
          </a:stretch>
        </p:blipFill>
        <p:spPr>
          <a:xfrm>
            <a:off x="5313651" y="1153978"/>
            <a:ext cx="3413971" cy="1387515"/>
          </a:xfrm>
          <a:prstGeom prst="rect">
            <a:avLst/>
          </a:prstGeom>
        </p:spPr>
      </p:pic>
      <p:pic>
        <p:nvPicPr>
          <p:cNvPr id="6" name="Picture 5">
            <a:extLst>
              <a:ext uri="{FF2B5EF4-FFF2-40B4-BE49-F238E27FC236}">
                <a16:creationId xmlns:a16="http://schemas.microsoft.com/office/drawing/2014/main" id="{9DB8B9A0-6D27-750A-3E23-F56C6574CDEE}"/>
              </a:ext>
            </a:extLst>
          </p:cNvPr>
          <p:cNvPicPr>
            <a:picLocks noChangeAspect="1"/>
          </p:cNvPicPr>
          <p:nvPr/>
        </p:nvPicPr>
        <p:blipFill>
          <a:blip r:embed="rId4"/>
          <a:stretch>
            <a:fillRect/>
          </a:stretch>
        </p:blipFill>
        <p:spPr>
          <a:xfrm>
            <a:off x="5399355" y="2894249"/>
            <a:ext cx="2949767" cy="1152144"/>
          </a:xfrm>
          <a:prstGeom prst="rect">
            <a:avLst/>
          </a:prstGeom>
        </p:spPr>
      </p:pic>
      <p:sp>
        <p:nvSpPr>
          <p:cNvPr id="8" name="TextBox 7">
            <a:extLst>
              <a:ext uri="{FF2B5EF4-FFF2-40B4-BE49-F238E27FC236}">
                <a16:creationId xmlns:a16="http://schemas.microsoft.com/office/drawing/2014/main" id="{37F2A7B1-D537-C227-BEAF-85FBB031CAB9}"/>
              </a:ext>
            </a:extLst>
          </p:cNvPr>
          <p:cNvSpPr txBox="1"/>
          <p:nvPr/>
        </p:nvSpPr>
        <p:spPr>
          <a:xfrm>
            <a:off x="2363319" y="3159857"/>
            <a:ext cx="1499128" cy="954107"/>
          </a:xfrm>
          <a:prstGeom prst="rect">
            <a:avLst/>
          </a:prstGeom>
          <a:noFill/>
        </p:spPr>
        <p:txBody>
          <a:bodyPr wrap="none" rtlCol="0">
            <a:spAutoFit/>
          </a:bodyPr>
          <a:lstStyle/>
          <a:p>
            <a:r>
              <a:rPr lang="en-US" dirty="0"/>
              <a:t>Keyword Search</a:t>
            </a:r>
          </a:p>
          <a:p>
            <a:endParaRPr lang="en-US" dirty="0"/>
          </a:p>
          <a:p>
            <a:endParaRPr lang="en-US" dirty="0"/>
          </a:p>
          <a:p>
            <a:r>
              <a:rPr lang="en-US" dirty="0" err="1"/>
              <a:t>moglix.com</a:t>
            </a:r>
            <a:endParaRPr lang="en-US" dirty="0"/>
          </a:p>
        </p:txBody>
      </p:sp>
      <p:pic>
        <p:nvPicPr>
          <p:cNvPr id="9" name="Picture 8">
            <a:extLst>
              <a:ext uri="{FF2B5EF4-FFF2-40B4-BE49-F238E27FC236}">
                <a16:creationId xmlns:a16="http://schemas.microsoft.com/office/drawing/2014/main" id="{1B8B9EF1-70B7-0D7F-6DAB-39BAD0DC45A9}"/>
              </a:ext>
            </a:extLst>
          </p:cNvPr>
          <p:cNvPicPr>
            <a:picLocks noChangeAspect="1"/>
          </p:cNvPicPr>
          <p:nvPr/>
        </p:nvPicPr>
        <p:blipFill>
          <a:blip r:embed="rId5"/>
          <a:stretch>
            <a:fillRect/>
          </a:stretch>
        </p:blipFill>
        <p:spPr>
          <a:xfrm>
            <a:off x="502874" y="1151388"/>
            <a:ext cx="4713228" cy="1871193"/>
          </a:xfrm>
          <a:prstGeom prst="rect">
            <a:avLst/>
          </a:prstGeom>
        </p:spPr>
      </p:pic>
      <p:sp>
        <p:nvSpPr>
          <p:cNvPr id="10" name="TextBox 9">
            <a:extLst>
              <a:ext uri="{FF2B5EF4-FFF2-40B4-BE49-F238E27FC236}">
                <a16:creationId xmlns:a16="http://schemas.microsoft.com/office/drawing/2014/main" id="{8D1420B9-7E56-FB40-CE59-20B0E4962778}"/>
              </a:ext>
            </a:extLst>
          </p:cNvPr>
          <p:cNvSpPr txBox="1"/>
          <p:nvPr/>
        </p:nvSpPr>
        <p:spPr>
          <a:xfrm>
            <a:off x="5693621" y="4181585"/>
            <a:ext cx="2741456" cy="307777"/>
          </a:xfrm>
          <a:prstGeom prst="rect">
            <a:avLst/>
          </a:prstGeom>
          <a:noFill/>
        </p:spPr>
        <p:txBody>
          <a:bodyPr wrap="none" rtlCol="0">
            <a:spAutoFit/>
          </a:bodyPr>
          <a:lstStyle/>
          <a:p>
            <a:r>
              <a:rPr lang="en-US" dirty="0"/>
              <a:t>Semantic Search (</a:t>
            </a:r>
            <a:r>
              <a:rPr lang="en-US" dirty="0" err="1"/>
              <a:t>amazon.com</a:t>
            </a:r>
            <a:r>
              <a:rPr lang="en-US" dirty="0"/>
              <a:t>)</a:t>
            </a:r>
          </a:p>
        </p:txBody>
      </p:sp>
    </p:spTree>
    <p:extLst>
      <p:ext uri="{BB962C8B-B14F-4D97-AF65-F5344CB8AC3E}">
        <p14:creationId xmlns:p14="http://schemas.microsoft.com/office/powerpoint/2010/main" val="2096092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6" name="Google Shape;76;p15"/>
          <p:cNvSpPr txBox="1"/>
          <p:nvPr/>
        </p:nvSpPr>
        <p:spPr>
          <a:xfrm>
            <a:off x="163779" y="880453"/>
            <a:ext cx="4055600" cy="3200846"/>
          </a:xfrm>
          <a:prstGeom prst="rect">
            <a:avLst/>
          </a:prstGeom>
          <a:noFill/>
          <a:ln>
            <a:noFill/>
          </a:ln>
        </p:spPr>
        <p:txBody>
          <a:bodyPr spcFirstLastPara="1" wrap="square" lIns="91425" tIns="91425" rIns="91425" bIns="91425" anchor="t" anchorCtr="0">
            <a:spAutoFit/>
          </a:bodyPr>
          <a:lstStyle/>
          <a:p>
            <a:pPr lvl="0" algn="l" rtl="0">
              <a:spcBef>
                <a:spcPts val="0"/>
              </a:spcBef>
              <a:spcAft>
                <a:spcPts val="0"/>
              </a:spcAft>
              <a:buClr>
                <a:schemeClr val="dk1"/>
              </a:buClr>
              <a:buSzPts val="1400"/>
            </a:pPr>
            <a:r>
              <a:rPr lang="en-US" b="1" i="0" dirty="0">
                <a:solidFill>
                  <a:srgbClr val="16191F"/>
                </a:solidFill>
                <a:effectLst/>
                <a:latin typeface="+mn-lt"/>
              </a:rPr>
              <a:t>Keyword Search</a:t>
            </a:r>
          </a:p>
          <a:p>
            <a:pPr marL="285750" lvl="0" indent="-285750" algn="l" rtl="0">
              <a:spcBef>
                <a:spcPts val="0"/>
              </a:spcBef>
              <a:spcAft>
                <a:spcPts val="0"/>
              </a:spcAft>
              <a:buClr>
                <a:schemeClr val="dk1"/>
              </a:buClr>
              <a:buSzPts val="1400"/>
              <a:buFont typeface="Arial" panose="020B0604020202020204" pitchFamily="34" charset="0"/>
              <a:buChar char="•"/>
            </a:pPr>
            <a:r>
              <a:rPr lang="en-US" dirty="0">
                <a:solidFill>
                  <a:srgbClr val="16191F"/>
                </a:solidFill>
                <a:latin typeface="+mn-lt"/>
              </a:rPr>
              <a:t>Matches the exact words to the inverted index.</a:t>
            </a:r>
            <a:endParaRPr lang="en-US" i="0" dirty="0">
              <a:solidFill>
                <a:srgbClr val="16191F"/>
              </a:solidFill>
              <a:effectLst/>
              <a:latin typeface="+mn-lt"/>
            </a:endParaRPr>
          </a:p>
          <a:p>
            <a:pPr marL="285750" lvl="0" indent="-285750" algn="l" rtl="0">
              <a:spcBef>
                <a:spcPts val="0"/>
              </a:spcBef>
              <a:spcAft>
                <a:spcPts val="0"/>
              </a:spcAft>
              <a:buClr>
                <a:schemeClr val="dk1"/>
              </a:buClr>
              <a:buSzPts val="1400"/>
              <a:buFont typeface="Poppins"/>
              <a:buChar char="•"/>
            </a:pPr>
            <a:endParaRPr lang="en-US" dirty="0">
              <a:solidFill>
                <a:schemeClr val="dk1"/>
              </a:solidFill>
              <a:latin typeface="+mn-lt"/>
              <a:ea typeface="Poppins"/>
              <a:cs typeface="Poppins"/>
              <a:sym typeface="Poppins"/>
            </a:endParaRPr>
          </a:p>
          <a:p>
            <a:pPr marL="285750" lvl="0" indent="-285750" algn="l" rtl="0">
              <a:spcBef>
                <a:spcPts val="0"/>
              </a:spcBef>
              <a:spcAft>
                <a:spcPts val="0"/>
              </a:spcAft>
              <a:buClr>
                <a:schemeClr val="dk1"/>
              </a:buClr>
              <a:buSzPts val="1400"/>
              <a:buFont typeface="Poppins"/>
              <a:buChar char="•"/>
            </a:pPr>
            <a:r>
              <a:rPr lang="en-US" dirty="0">
                <a:solidFill>
                  <a:schemeClr val="dk1"/>
                </a:solidFill>
                <a:latin typeface="+mn-lt"/>
                <a:ea typeface="Poppins"/>
                <a:cs typeface="Poppins"/>
                <a:sym typeface="Poppins"/>
              </a:rPr>
              <a:t>Algorithms For Keyword search and </a:t>
            </a:r>
            <a:r>
              <a:rPr lang="en-US" b="0" i="0" dirty="0">
                <a:solidFill>
                  <a:srgbClr val="343541"/>
                </a:solidFill>
                <a:effectLst/>
                <a:latin typeface="+mn-lt"/>
              </a:rPr>
              <a:t>default similarity algorithm</a:t>
            </a:r>
          </a:p>
          <a:p>
            <a:pPr marL="285750" lvl="0" indent="-285750" algn="l" rtl="0">
              <a:spcBef>
                <a:spcPts val="0"/>
              </a:spcBef>
              <a:spcAft>
                <a:spcPts val="0"/>
              </a:spcAft>
              <a:buClr>
                <a:schemeClr val="dk1"/>
              </a:buClr>
              <a:buSzPts val="1400"/>
              <a:buFont typeface="Poppins"/>
              <a:buChar char="•"/>
            </a:pPr>
            <a:endParaRPr lang="en-US" dirty="0">
              <a:solidFill>
                <a:schemeClr val="dk1"/>
              </a:solidFill>
              <a:latin typeface="+mn-lt"/>
              <a:ea typeface="Poppins"/>
              <a:cs typeface="Poppins"/>
              <a:sym typeface="Poppins"/>
            </a:endParaRPr>
          </a:p>
          <a:p>
            <a:pPr marL="285750" lvl="5" indent="-285750">
              <a:buClr>
                <a:schemeClr val="dk1"/>
              </a:buClr>
              <a:buSzPts val="1400"/>
              <a:buFont typeface="Arial" panose="020B0604020202020204" pitchFamily="34" charset="0"/>
              <a:buChar char="•"/>
            </a:pPr>
            <a:r>
              <a:rPr lang="en-US" dirty="0">
                <a:solidFill>
                  <a:schemeClr val="dk1"/>
                </a:solidFill>
                <a:latin typeface="+mn-lt"/>
                <a:ea typeface="Poppins"/>
                <a:cs typeface="Poppins"/>
                <a:sym typeface="Poppins"/>
              </a:rPr>
              <a:t>TF-IDF</a:t>
            </a:r>
          </a:p>
          <a:p>
            <a:pPr marL="285750" lvl="1" indent="-285750">
              <a:buClr>
                <a:schemeClr val="dk1"/>
              </a:buClr>
              <a:buSzPts val="1400"/>
              <a:buFont typeface="Poppins"/>
              <a:buChar char="•"/>
            </a:pPr>
            <a:r>
              <a:rPr lang="en-US" dirty="0">
                <a:solidFill>
                  <a:schemeClr val="dk1"/>
                </a:solidFill>
                <a:latin typeface="+mn-lt"/>
                <a:ea typeface="Poppins"/>
                <a:cs typeface="Poppins"/>
                <a:sym typeface="Poppins"/>
              </a:rPr>
              <a:t>Practical Search Algorithm( Elastic search’s default algorithm)</a:t>
            </a:r>
          </a:p>
          <a:p>
            <a:pPr marL="285750" lvl="1" indent="-285750">
              <a:buClr>
                <a:schemeClr val="dk1"/>
              </a:buClr>
              <a:buSzPts val="1400"/>
              <a:buFont typeface="Poppins"/>
              <a:buChar char="•"/>
            </a:pPr>
            <a:endParaRPr lang="en-US" dirty="0">
              <a:solidFill>
                <a:schemeClr val="dk1"/>
              </a:solidFill>
              <a:latin typeface="+mn-lt"/>
              <a:ea typeface="Poppins"/>
              <a:cs typeface="Poppins"/>
              <a:sym typeface="Poppins"/>
            </a:endParaRPr>
          </a:p>
          <a:p>
            <a:pPr marL="285750" lvl="1" indent="-285750">
              <a:buClr>
                <a:schemeClr val="dk1"/>
              </a:buClr>
              <a:buSzPts val="1400"/>
              <a:buFont typeface="Poppins"/>
              <a:buChar char="•"/>
            </a:pPr>
            <a:endParaRPr lang="en-US" dirty="0">
              <a:solidFill>
                <a:schemeClr val="dk1"/>
              </a:solidFill>
              <a:latin typeface="+mn-lt"/>
              <a:ea typeface="Poppins"/>
              <a:cs typeface="Poppins"/>
              <a:sym typeface="Poppins"/>
            </a:endParaRPr>
          </a:p>
          <a:p>
            <a:pPr lvl="1">
              <a:buClr>
                <a:schemeClr val="dk1"/>
              </a:buClr>
              <a:buSzPts val="1400"/>
            </a:pPr>
            <a:endParaRPr lang="en-US" dirty="0">
              <a:solidFill>
                <a:schemeClr val="dk1"/>
              </a:solidFill>
              <a:latin typeface="+mn-lt"/>
              <a:ea typeface="Poppins"/>
              <a:cs typeface="Poppins"/>
              <a:sym typeface="Poppins"/>
            </a:endParaRPr>
          </a:p>
          <a:p>
            <a:pPr lvl="1">
              <a:buClr>
                <a:schemeClr val="dk1"/>
              </a:buClr>
              <a:buSzPts val="1400"/>
            </a:pPr>
            <a:endParaRPr lang="en-US" dirty="0">
              <a:solidFill>
                <a:schemeClr val="dk1"/>
              </a:solidFill>
              <a:latin typeface="+mn-lt"/>
              <a:ea typeface="Poppins"/>
              <a:cs typeface="Poppins"/>
              <a:sym typeface="Poppins"/>
            </a:endParaRPr>
          </a:p>
        </p:txBody>
      </p:sp>
      <p:cxnSp>
        <p:nvCxnSpPr>
          <p:cNvPr id="3" name="Straight Connector 2">
            <a:extLst>
              <a:ext uri="{FF2B5EF4-FFF2-40B4-BE49-F238E27FC236}">
                <a16:creationId xmlns:a16="http://schemas.microsoft.com/office/drawing/2014/main" id="{52B9F851-EBFF-A7E9-0AB9-6EFD5F1E6A25}"/>
              </a:ext>
            </a:extLst>
          </p:cNvPr>
          <p:cNvCxnSpPr/>
          <p:nvPr/>
        </p:nvCxnSpPr>
        <p:spPr>
          <a:xfrm>
            <a:off x="4686300" y="914400"/>
            <a:ext cx="0" cy="3784075"/>
          </a:xfrm>
          <a:prstGeom prst="line">
            <a:avLst/>
          </a:prstGeom>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8FDE7FEA-A3DD-1DBF-EDA3-6DDE5EEC9D0B}"/>
              </a:ext>
            </a:extLst>
          </p:cNvPr>
          <p:cNvSpPr txBox="1"/>
          <p:nvPr/>
        </p:nvSpPr>
        <p:spPr>
          <a:xfrm>
            <a:off x="163779" y="321828"/>
            <a:ext cx="5315879" cy="400110"/>
          </a:xfrm>
          <a:prstGeom prst="rect">
            <a:avLst/>
          </a:prstGeom>
          <a:noFill/>
        </p:spPr>
        <p:txBody>
          <a:bodyPr wrap="none" rtlCol="0">
            <a:spAutoFit/>
          </a:bodyPr>
          <a:lstStyle/>
          <a:p>
            <a:r>
              <a:rPr lang="en-US" sz="2000" dirty="0">
                <a:latin typeface="+mn-lt"/>
              </a:rPr>
              <a:t>How Search Engines work (Keyword Search)</a:t>
            </a:r>
          </a:p>
        </p:txBody>
      </p:sp>
      <p:pic>
        <p:nvPicPr>
          <p:cNvPr id="5122" name="Picture 2">
            <a:extLst>
              <a:ext uri="{FF2B5EF4-FFF2-40B4-BE49-F238E27FC236}">
                <a16:creationId xmlns:a16="http://schemas.microsoft.com/office/drawing/2014/main" id="{E4794357-EF2B-7E02-8254-1A903C4DCC6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183" t="7036" r="14740"/>
          <a:stretch/>
        </p:blipFill>
        <p:spPr bwMode="auto">
          <a:xfrm>
            <a:off x="4701907" y="1272661"/>
            <a:ext cx="4343395" cy="317602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0BCBBBB-9533-96F7-60E7-7D40BDD28EDD}"/>
              </a:ext>
            </a:extLst>
          </p:cNvPr>
          <p:cNvSpPr txBox="1"/>
          <p:nvPr/>
        </p:nvSpPr>
        <p:spPr>
          <a:xfrm>
            <a:off x="4686300" y="4557051"/>
            <a:ext cx="4649560" cy="523220"/>
          </a:xfrm>
          <a:prstGeom prst="rect">
            <a:avLst/>
          </a:prstGeom>
          <a:noFill/>
        </p:spPr>
        <p:txBody>
          <a:bodyPr wrap="square">
            <a:spAutoFit/>
          </a:bodyPr>
          <a:lstStyle/>
          <a:p>
            <a:pPr marL="285750" lvl="0" indent="-285750" algn="l" rtl="0">
              <a:spcBef>
                <a:spcPts val="0"/>
              </a:spcBef>
              <a:spcAft>
                <a:spcPts val="0"/>
              </a:spcAft>
              <a:buClr>
                <a:schemeClr val="dk1"/>
              </a:buClr>
              <a:buSzPts val="1400"/>
              <a:buFont typeface="Poppins"/>
              <a:buChar char="•"/>
            </a:pPr>
            <a:r>
              <a:rPr lang="en-US" b="0" i="0" dirty="0">
                <a:solidFill>
                  <a:srgbClr val="16191F"/>
                </a:solidFill>
                <a:effectLst/>
                <a:latin typeface="+mn-lt"/>
              </a:rPr>
              <a:t>Scoring plays an important part in determining relevance during a search operation.</a:t>
            </a:r>
          </a:p>
        </p:txBody>
      </p:sp>
    </p:spTree>
    <p:extLst>
      <p:ext uri="{BB962C8B-B14F-4D97-AF65-F5344CB8AC3E}">
        <p14:creationId xmlns:p14="http://schemas.microsoft.com/office/powerpoint/2010/main" val="3851266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4" grpId="0"/>
    </p:bld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2772</TotalTime>
  <Words>13734</Words>
  <Application>Microsoft Office PowerPoint</Application>
  <PresentationFormat>On-screen Show (16:9)</PresentationFormat>
  <Paragraphs>912</Paragraphs>
  <Slides>47</Slides>
  <Notes>47</Notes>
  <HiddenSlides>0</HiddenSlides>
  <MMClips>0</MMClips>
  <ScaleCrop>false</ScaleCrop>
  <HeadingPairs>
    <vt:vector size="6" baseType="variant">
      <vt:variant>
        <vt:lpstr>Fonts Used</vt:lpstr>
      </vt:variant>
      <vt:variant>
        <vt:i4>20</vt:i4>
      </vt:variant>
      <vt:variant>
        <vt:lpstr>Theme</vt:lpstr>
      </vt:variant>
      <vt:variant>
        <vt:i4>1</vt:i4>
      </vt:variant>
      <vt:variant>
        <vt:lpstr>Slide Titles</vt:lpstr>
      </vt:variant>
      <vt:variant>
        <vt:i4>47</vt:i4>
      </vt:variant>
    </vt:vector>
  </HeadingPairs>
  <TitlesOfParts>
    <vt:vector size="68" baseType="lpstr">
      <vt:lpstr>Arial,Sans-Serif</vt:lpstr>
      <vt:lpstr>Inter</vt:lpstr>
      <vt:lpstr>Source Code Pro</vt:lpstr>
      <vt:lpstr>-apple-system</vt:lpstr>
      <vt:lpstr>Arial</vt:lpstr>
      <vt:lpstr>Rubik</vt:lpstr>
      <vt:lpstr>Proxima Nova</vt:lpstr>
      <vt:lpstr>Spectral</vt:lpstr>
      <vt:lpstr>system-ui</vt:lpstr>
      <vt:lpstr>Helvetica</vt:lpstr>
      <vt:lpstr>TwitterChirp</vt:lpstr>
      <vt:lpstr>source-serif-pro</vt:lpstr>
      <vt:lpstr>ui-sans-serif</vt:lpstr>
      <vt:lpstr>Nunito</vt:lpstr>
      <vt:lpstr>KaTeX_Math</vt:lpstr>
      <vt:lpstr>Poppins</vt:lpstr>
      <vt:lpstr>Amazon Ember</vt:lpstr>
      <vt:lpstr>Open Sans</vt:lpstr>
      <vt:lpstr>Calibri</vt:lpstr>
      <vt:lpstr>Söhne</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Duong Nhat Thanh</cp:lastModifiedBy>
  <cp:revision>3</cp:revision>
  <dcterms:modified xsi:type="dcterms:W3CDTF">2023-08-07T13:56:45Z</dcterms:modified>
</cp:coreProperties>
</file>